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0"/>
  </p:notesMasterIdLst>
  <p:sldIdLst>
    <p:sldId id="256" r:id="rId2"/>
    <p:sldId id="258" r:id="rId3"/>
    <p:sldId id="260" r:id="rId4"/>
    <p:sldId id="318" r:id="rId5"/>
    <p:sldId id="314" r:id="rId6"/>
    <p:sldId id="319" r:id="rId7"/>
    <p:sldId id="306" r:id="rId8"/>
    <p:sldId id="313" r:id="rId9"/>
    <p:sldId id="308" r:id="rId10"/>
    <p:sldId id="309" r:id="rId11"/>
    <p:sldId id="310" r:id="rId12"/>
    <p:sldId id="311" r:id="rId13"/>
    <p:sldId id="312" r:id="rId14"/>
    <p:sldId id="315" r:id="rId15"/>
    <p:sldId id="323" r:id="rId16"/>
    <p:sldId id="322" r:id="rId17"/>
    <p:sldId id="324" r:id="rId18"/>
    <p:sldId id="316" r:id="rId19"/>
    <p:sldId id="325" r:id="rId20"/>
    <p:sldId id="320" r:id="rId21"/>
    <p:sldId id="317" r:id="rId22"/>
    <p:sldId id="326" r:id="rId23"/>
    <p:sldId id="327" r:id="rId24"/>
    <p:sldId id="328" r:id="rId25"/>
    <p:sldId id="329" r:id="rId26"/>
    <p:sldId id="330" r:id="rId27"/>
    <p:sldId id="331" r:id="rId28"/>
    <p:sldId id="305" r:id="rId29"/>
  </p:sldIdLst>
  <p:sldSz cx="9144000" cy="5143500" type="screen16x9"/>
  <p:notesSz cx="6858000" cy="9144000"/>
  <p:embeddedFontLst>
    <p:embeddedFont>
      <p:font typeface="Nunito Light" pitchFamily="2" charset="0"/>
      <p:regular r:id="rId31"/>
      <p:italic r:id="rId32"/>
    </p:embeddedFont>
    <p:embeddedFont>
      <p:font typeface="Passion One" panose="020B0604020202020204" charset="0"/>
      <p:regular r:id="rId33"/>
      <p:bold r:id="rId34"/>
    </p:embeddedFont>
    <p:embeddedFont>
      <p:font typeface="Raleway SemiBold" pitchFamily="2" charset="0"/>
      <p:bold r:id="rId35"/>
      <p:boldItalic r:id="rId36"/>
    </p:embeddedFont>
    <p:embeddedFont>
      <p:font typeface="Signika" panose="020B060402020202020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909FA5-2A90-BCF1-966F-05CFF0B55181}" v="98" dt="2022-04-11T19:05:41.806"/>
    <p1510:client id="{07987969-94D8-068B-DB74-E7CF6DDAD48E}" v="167" dt="2022-04-10T23:13:32.263"/>
    <p1510:client id="{0CC2FA7D-5AD3-044B-EC31-C98098E5D9A6}" v="293" dt="2022-04-11T15:28:47.594"/>
    <p1510:client id="{27FC5ACA-48FA-2E4C-FFE9-D6496C893F84}" v="412" dt="2022-04-11T01:45:28.008"/>
    <p1510:client id="{34163BE5-93EB-7242-DF9A-122ECCB78D71}" v="1" dt="2022-04-11T16:11:15.724"/>
    <p1510:client id="{3EDE16BA-7C03-1356-96F6-3239C0D4AD9D}" v="975" dt="2022-04-10T23:59:30.251"/>
    <p1510:client id="{59F544D3-9E9C-2EF8-1D4B-160C44CDB4D1}" v="76" dt="2022-04-11T12:59:19.838"/>
    <p1510:client id="{64F499FB-92E7-AE7E-FFE2-0B03327CE079}" v="263" dt="2022-04-11T16:12:24.103"/>
    <p1510:client id="{86DE4A87-6A2B-9924-E944-EEF910651CE6}" v="2" dt="2022-04-11T16:12:03.047"/>
    <p1510:client id="{A240C210-2D52-5022-CD67-10902AEC4BE2}" v="607" dt="2022-04-11T16:04:10.158"/>
    <p1510:client id="{CB6AAEB7-1AF6-E97F-EBCD-DFD8415EF127}" v="572" dt="2022-04-11T02:46:00.283"/>
    <p1510:client id="{FF0C3A07-E93E-639C-E26E-145CDAE59905}" v="4" dt="2022-04-11T03:04:46.758"/>
  </p1510:revLst>
</p1510:revInfo>
</file>

<file path=ppt/tableStyles.xml><?xml version="1.0" encoding="utf-8"?>
<a:tblStyleLst xmlns:a="http://schemas.openxmlformats.org/drawingml/2006/main" def="{E3B52FFC-BD6F-44B2-9D9F-6908B544362A}">
  <a:tblStyle styleId="{E3B52FFC-BD6F-44B2-9D9F-6908B544362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le Nguyen" userId="S::nguyen2r@uwindsor.ca::266eea62-0549-41c2-88af-7cbf31812f03" providerId="AD" clId="Web-{CB6AAEB7-1AF6-E97F-EBCD-DFD8415EF127}"/>
    <pc:docChg chg="addSld modSld">
      <pc:chgData name="Danielle Nguyen" userId="S::nguyen2r@uwindsor.ca::266eea62-0549-41c2-88af-7cbf31812f03" providerId="AD" clId="Web-{CB6AAEB7-1AF6-E97F-EBCD-DFD8415EF127}" dt="2022-04-11T02:46:00.283" v="562" actId="20577"/>
      <pc:docMkLst>
        <pc:docMk/>
      </pc:docMkLst>
      <pc:sldChg chg="modSp">
        <pc:chgData name="Danielle Nguyen" userId="S::nguyen2r@uwindsor.ca::266eea62-0549-41c2-88af-7cbf31812f03" providerId="AD" clId="Web-{CB6AAEB7-1AF6-E97F-EBCD-DFD8415EF127}" dt="2022-04-11T02:24:28.648" v="236" actId="20577"/>
        <pc:sldMkLst>
          <pc:docMk/>
          <pc:sldMk cId="1990900477" sldId="308"/>
        </pc:sldMkLst>
        <pc:spChg chg="mod">
          <ac:chgData name="Danielle Nguyen" userId="S::nguyen2r@uwindsor.ca::266eea62-0549-41c2-88af-7cbf31812f03" providerId="AD" clId="Web-{CB6AAEB7-1AF6-E97F-EBCD-DFD8415EF127}" dt="2022-04-11T02:24:28.648" v="236" actId="20577"/>
          <ac:spMkLst>
            <pc:docMk/>
            <pc:sldMk cId="1990900477" sldId="308"/>
            <ac:spMk id="3" creationId="{51C2A141-DF87-D2CB-A147-13864B05ED4B}"/>
          </ac:spMkLst>
        </pc:spChg>
      </pc:sldChg>
      <pc:sldChg chg="modSp">
        <pc:chgData name="Danielle Nguyen" userId="S::nguyen2r@uwindsor.ca::266eea62-0549-41c2-88af-7cbf31812f03" providerId="AD" clId="Web-{CB6AAEB7-1AF6-E97F-EBCD-DFD8415EF127}" dt="2022-04-11T02:24:53.351" v="243" actId="20577"/>
        <pc:sldMkLst>
          <pc:docMk/>
          <pc:sldMk cId="149297444" sldId="309"/>
        </pc:sldMkLst>
        <pc:spChg chg="mod">
          <ac:chgData name="Danielle Nguyen" userId="S::nguyen2r@uwindsor.ca::266eea62-0549-41c2-88af-7cbf31812f03" providerId="AD" clId="Web-{CB6AAEB7-1AF6-E97F-EBCD-DFD8415EF127}" dt="2022-04-11T02:24:53.351" v="243" actId="20577"/>
          <ac:spMkLst>
            <pc:docMk/>
            <pc:sldMk cId="149297444" sldId="309"/>
            <ac:spMk id="3" creationId="{7FE8B116-0DCE-55B8-D97D-8ED8D60CF566}"/>
          </ac:spMkLst>
        </pc:spChg>
        <pc:picChg chg="mod">
          <ac:chgData name="Danielle Nguyen" userId="S::nguyen2r@uwindsor.ca::266eea62-0549-41c2-88af-7cbf31812f03" providerId="AD" clId="Web-{CB6AAEB7-1AF6-E97F-EBCD-DFD8415EF127}" dt="2022-04-11T02:23:25.740" v="211" actId="1076"/>
          <ac:picMkLst>
            <pc:docMk/>
            <pc:sldMk cId="149297444" sldId="309"/>
            <ac:picMk id="4" creationId="{D891B518-33E1-6075-8C9A-61559E38F26C}"/>
          </ac:picMkLst>
        </pc:picChg>
        <pc:picChg chg="mod">
          <ac:chgData name="Danielle Nguyen" userId="S::nguyen2r@uwindsor.ca::266eea62-0549-41c2-88af-7cbf31812f03" providerId="AD" clId="Web-{CB6AAEB7-1AF6-E97F-EBCD-DFD8415EF127}" dt="2022-04-11T02:23:45.443" v="212" actId="1076"/>
          <ac:picMkLst>
            <pc:docMk/>
            <pc:sldMk cId="149297444" sldId="309"/>
            <ac:picMk id="5" creationId="{FDA9A92C-2A68-C627-5B1C-F8E95550779E}"/>
          </ac:picMkLst>
        </pc:picChg>
      </pc:sldChg>
      <pc:sldChg chg="modSp">
        <pc:chgData name="Danielle Nguyen" userId="S::nguyen2r@uwindsor.ca::266eea62-0549-41c2-88af-7cbf31812f03" providerId="AD" clId="Web-{CB6AAEB7-1AF6-E97F-EBCD-DFD8415EF127}" dt="2022-04-11T02:27:08.463" v="324" actId="20577"/>
        <pc:sldMkLst>
          <pc:docMk/>
          <pc:sldMk cId="2008143081" sldId="310"/>
        </pc:sldMkLst>
        <pc:spChg chg="mod">
          <ac:chgData name="Danielle Nguyen" userId="S::nguyen2r@uwindsor.ca::266eea62-0549-41c2-88af-7cbf31812f03" providerId="AD" clId="Web-{CB6AAEB7-1AF6-E97F-EBCD-DFD8415EF127}" dt="2022-04-11T02:27:08.463" v="324" actId="20577"/>
          <ac:spMkLst>
            <pc:docMk/>
            <pc:sldMk cId="2008143081" sldId="310"/>
            <ac:spMk id="3" creationId="{51C2A141-DF87-D2CB-A147-13864B05ED4B}"/>
          </ac:spMkLst>
        </pc:spChg>
      </pc:sldChg>
      <pc:sldChg chg="modSp">
        <pc:chgData name="Danielle Nguyen" userId="S::nguyen2r@uwindsor.ca::266eea62-0549-41c2-88af-7cbf31812f03" providerId="AD" clId="Web-{CB6AAEB7-1AF6-E97F-EBCD-DFD8415EF127}" dt="2022-04-11T02:31:38.015" v="426" actId="20577"/>
        <pc:sldMkLst>
          <pc:docMk/>
          <pc:sldMk cId="1697378127" sldId="311"/>
        </pc:sldMkLst>
        <pc:spChg chg="mod">
          <ac:chgData name="Danielle Nguyen" userId="S::nguyen2r@uwindsor.ca::266eea62-0549-41c2-88af-7cbf31812f03" providerId="AD" clId="Web-{CB6AAEB7-1AF6-E97F-EBCD-DFD8415EF127}" dt="2022-04-11T02:31:38.015" v="426" actId="20577"/>
          <ac:spMkLst>
            <pc:docMk/>
            <pc:sldMk cId="1697378127" sldId="311"/>
            <ac:spMk id="3" creationId="{7FE8B116-0DCE-55B8-D97D-8ED8D60CF566}"/>
          </ac:spMkLst>
        </pc:spChg>
      </pc:sldChg>
      <pc:sldChg chg="modSp">
        <pc:chgData name="Danielle Nguyen" userId="S::nguyen2r@uwindsor.ca::266eea62-0549-41c2-88af-7cbf31812f03" providerId="AD" clId="Web-{CB6AAEB7-1AF6-E97F-EBCD-DFD8415EF127}" dt="2022-04-11T02:31:33.390" v="420" actId="20577"/>
        <pc:sldMkLst>
          <pc:docMk/>
          <pc:sldMk cId="4260655773" sldId="312"/>
        </pc:sldMkLst>
        <pc:spChg chg="mod">
          <ac:chgData name="Danielle Nguyen" userId="S::nguyen2r@uwindsor.ca::266eea62-0549-41c2-88af-7cbf31812f03" providerId="AD" clId="Web-{CB6AAEB7-1AF6-E97F-EBCD-DFD8415EF127}" dt="2022-04-11T02:31:33.390" v="420" actId="20577"/>
          <ac:spMkLst>
            <pc:docMk/>
            <pc:sldMk cId="4260655773" sldId="312"/>
            <ac:spMk id="3" creationId="{51C2A141-DF87-D2CB-A147-13864B05ED4B}"/>
          </ac:spMkLst>
        </pc:spChg>
      </pc:sldChg>
      <pc:sldChg chg="modSp">
        <pc:chgData name="Danielle Nguyen" userId="S::nguyen2r@uwindsor.ca::266eea62-0549-41c2-88af-7cbf31812f03" providerId="AD" clId="Web-{CB6AAEB7-1AF6-E97F-EBCD-DFD8415EF127}" dt="2022-04-11T02:19:41.970" v="99" actId="20577"/>
        <pc:sldMkLst>
          <pc:docMk/>
          <pc:sldMk cId="2015406071" sldId="313"/>
        </pc:sldMkLst>
        <pc:spChg chg="mod">
          <ac:chgData name="Danielle Nguyen" userId="S::nguyen2r@uwindsor.ca::266eea62-0549-41c2-88af-7cbf31812f03" providerId="AD" clId="Web-{CB6AAEB7-1AF6-E97F-EBCD-DFD8415EF127}" dt="2022-04-11T02:19:41.970" v="99" actId="20577"/>
          <ac:spMkLst>
            <pc:docMk/>
            <pc:sldMk cId="2015406071" sldId="313"/>
            <ac:spMk id="3" creationId="{7FE8B116-0DCE-55B8-D97D-8ED8D60CF566}"/>
          </ac:spMkLst>
        </pc:spChg>
      </pc:sldChg>
      <pc:sldChg chg="addSp modSp">
        <pc:chgData name="Danielle Nguyen" userId="S::nguyen2r@uwindsor.ca::266eea62-0549-41c2-88af-7cbf31812f03" providerId="AD" clId="Web-{CB6AAEB7-1AF6-E97F-EBCD-DFD8415EF127}" dt="2022-04-11T02:46:00.283" v="562" actId="20577"/>
        <pc:sldMkLst>
          <pc:docMk/>
          <pc:sldMk cId="2870848541" sldId="317"/>
        </pc:sldMkLst>
        <pc:spChg chg="mod">
          <ac:chgData name="Danielle Nguyen" userId="S::nguyen2r@uwindsor.ca::266eea62-0549-41c2-88af-7cbf31812f03" providerId="AD" clId="Web-{CB6AAEB7-1AF6-E97F-EBCD-DFD8415EF127}" dt="2022-04-11T02:41:33.699" v="477" actId="20577"/>
          <ac:spMkLst>
            <pc:docMk/>
            <pc:sldMk cId="2870848541" sldId="317"/>
            <ac:spMk id="2" creationId="{A05113EF-65B8-D3FE-5037-8C034ACC8A9D}"/>
          </ac:spMkLst>
        </pc:spChg>
        <pc:spChg chg="add mod">
          <ac:chgData name="Danielle Nguyen" userId="S::nguyen2r@uwindsor.ca::266eea62-0549-41c2-88af-7cbf31812f03" providerId="AD" clId="Web-{CB6AAEB7-1AF6-E97F-EBCD-DFD8415EF127}" dt="2022-04-11T02:46:00.283" v="562" actId="20577"/>
          <ac:spMkLst>
            <pc:docMk/>
            <pc:sldMk cId="2870848541" sldId="317"/>
            <ac:spMk id="3" creationId="{57F60215-B8CA-29C9-AAA9-CA09474A051A}"/>
          </ac:spMkLst>
        </pc:spChg>
      </pc:sldChg>
      <pc:sldChg chg="addSp modSp">
        <pc:chgData name="Danielle Nguyen" userId="S::nguyen2r@uwindsor.ca::266eea62-0549-41c2-88af-7cbf31812f03" providerId="AD" clId="Web-{CB6AAEB7-1AF6-E97F-EBCD-DFD8415EF127}" dt="2022-04-11T02:14:06.526" v="28" actId="20577"/>
        <pc:sldMkLst>
          <pc:docMk/>
          <pc:sldMk cId="1872019772" sldId="319"/>
        </pc:sldMkLst>
        <pc:spChg chg="add mod">
          <ac:chgData name="Danielle Nguyen" userId="S::nguyen2r@uwindsor.ca::266eea62-0549-41c2-88af-7cbf31812f03" providerId="AD" clId="Web-{CB6AAEB7-1AF6-E97F-EBCD-DFD8415EF127}" dt="2022-04-11T02:14:06.526" v="28" actId="20577"/>
          <ac:spMkLst>
            <pc:docMk/>
            <pc:sldMk cId="1872019772" sldId="319"/>
            <ac:spMk id="3" creationId="{03C08662-64A9-9F12-7711-E24077F08D57}"/>
          </ac:spMkLst>
        </pc:spChg>
      </pc:sldChg>
      <pc:sldChg chg="addSp delSp modSp add replId">
        <pc:chgData name="Danielle Nguyen" userId="S::nguyen2r@uwindsor.ca::266eea62-0549-41c2-88af-7cbf31812f03" providerId="AD" clId="Web-{CB6AAEB7-1AF6-E97F-EBCD-DFD8415EF127}" dt="2022-04-11T02:40:23.573" v="465" actId="14100"/>
        <pc:sldMkLst>
          <pc:docMk/>
          <pc:sldMk cId="2137123941" sldId="320"/>
        </pc:sldMkLst>
        <pc:spChg chg="add del mod">
          <ac:chgData name="Danielle Nguyen" userId="S::nguyen2r@uwindsor.ca::266eea62-0549-41c2-88af-7cbf31812f03" providerId="AD" clId="Web-{CB6AAEB7-1AF6-E97F-EBCD-DFD8415EF127}" dt="2022-04-11T02:40:23.573" v="465" actId="14100"/>
          <ac:spMkLst>
            <pc:docMk/>
            <pc:sldMk cId="2137123941" sldId="320"/>
            <ac:spMk id="2" creationId="{A05113EF-65B8-D3FE-5037-8C034ACC8A9D}"/>
          </ac:spMkLst>
        </pc:spChg>
        <pc:spChg chg="add del mod">
          <ac:chgData name="Danielle Nguyen" userId="S::nguyen2r@uwindsor.ca::266eea62-0549-41c2-88af-7cbf31812f03" providerId="AD" clId="Web-{CB6AAEB7-1AF6-E97F-EBCD-DFD8415EF127}" dt="2022-04-11T02:38:33.852" v="440"/>
          <ac:spMkLst>
            <pc:docMk/>
            <pc:sldMk cId="2137123941" sldId="320"/>
            <ac:spMk id="4" creationId="{DDAD0690-3527-E378-7C29-8866EBDF10C1}"/>
          </ac:spMkLst>
        </pc:spChg>
      </pc:sldChg>
    </pc:docChg>
  </pc:docChgLst>
  <pc:docChgLst>
    <pc:chgData name="Ben Chittle" userId="S::chittle5@uwindsor.ca::e8da98ef-25e1-4638-8d25-2e4077b1b09a" providerId="AD" clId="Web-{86DE4A87-6A2B-9924-E944-EEF910651CE6}"/>
    <pc:docChg chg="modSld">
      <pc:chgData name="Ben Chittle" userId="S::chittle5@uwindsor.ca::e8da98ef-25e1-4638-8d25-2e4077b1b09a" providerId="AD" clId="Web-{86DE4A87-6A2B-9924-E944-EEF910651CE6}" dt="2022-04-11T16:12:01.718" v="0"/>
      <pc:docMkLst>
        <pc:docMk/>
      </pc:docMkLst>
      <pc:sldChg chg="modSp">
        <pc:chgData name="Ben Chittle" userId="S::chittle5@uwindsor.ca::e8da98ef-25e1-4638-8d25-2e4077b1b09a" providerId="AD" clId="Web-{86DE4A87-6A2B-9924-E944-EEF910651CE6}" dt="2022-04-11T16:12:01.718" v="0"/>
        <pc:sldMkLst>
          <pc:docMk/>
          <pc:sldMk cId="2657117013" sldId="322"/>
        </pc:sldMkLst>
        <pc:picChg chg="mod">
          <ac:chgData name="Ben Chittle" userId="S::chittle5@uwindsor.ca::e8da98ef-25e1-4638-8d25-2e4077b1b09a" providerId="AD" clId="Web-{86DE4A87-6A2B-9924-E944-EEF910651CE6}" dt="2022-04-11T16:12:01.718" v="0"/>
          <ac:picMkLst>
            <pc:docMk/>
            <pc:sldMk cId="2657117013" sldId="322"/>
            <ac:picMk id="4" creationId="{819BBD3B-6157-8BE6-6DF3-38772B96135F}"/>
          </ac:picMkLst>
        </pc:picChg>
      </pc:sldChg>
    </pc:docChg>
  </pc:docChgLst>
  <pc:docChgLst>
    <pc:chgData name="Najia Shinneeb" userId="S::shinnee@uwindsor.ca::3e5c402e-f786-434d-a43d-d1d15ee180ed" providerId="AD" clId="Web-{FF0C3A07-E93E-639C-E26E-145CDAE59905}"/>
    <pc:docChg chg="modSld">
      <pc:chgData name="Najia Shinneeb" userId="S::shinnee@uwindsor.ca::3e5c402e-f786-434d-a43d-d1d15ee180ed" providerId="AD" clId="Web-{FF0C3A07-E93E-639C-E26E-145CDAE59905}" dt="2022-04-11T03:04:46.758" v="3" actId="1076"/>
      <pc:docMkLst>
        <pc:docMk/>
      </pc:docMkLst>
      <pc:sldChg chg="modSp">
        <pc:chgData name="Najia Shinneeb" userId="S::shinnee@uwindsor.ca::3e5c402e-f786-434d-a43d-d1d15ee180ed" providerId="AD" clId="Web-{FF0C3A07-E93E-639C-E26E-145CDAE59905}" dt="2022-04-11T03:04:46.758" v="3" actId="1076"/>
        <pc:sldMkLst>
          <pc:docMk/>
          <pc:sldMk cId="2015406071" sldId="313"/>
        </pc:sldMkLst>
        <pc:spChg chg="mod">
          <ac:chgData name="Najia Shinneeb" userId="S::shinnee@uwindsor.ca::3e5c402e-f786-434d-a43d-d1d15ee180ed" providerId="AD" clId="Web-{FF0C3A07-E93E-639C-E26E-145CDAE59905}" dt="2022-04-11T03:04:13.398" v="2" actId="1076"/>
          <ac:spMkLst>
            <pc:docMk/>
            <pc:sldMk cId="2015406071" sldId="313"/>
            <ac:spMk id="39" creationId="{A2E2AFD0-C503-9C36-BC9B-57F3D5925E75}"/>
          </ac:spMkLst>
        </pc:spChg>
        <pc:picChg chg="mod">
          <ac:chgData name="Najia Shinneeb" userId="S::shinnee@uwindsor.ca::3e5c402e-f786-434d-a43d-d1d15ee180ed" providerId="AD" clId="Web-{FF0C3A07-E93E-639C-E26E-145CDAE59905}" dt="2022-04-11T03:04:46.758" v="3" actId="1076"/>
          <ac:picMkLst>
            <pc:docMk/>
            <pc:sldMk cId="2015406071" sldId="313"/>
            <ac:picMk id="9" creationId="{ABD92661-475B-DD6E-9F44-0F2426BAD57D}"/>
          </ac:picMkLst>
        </pc:picChg>
      </pc:sldChg>
    </pc:docChg>
  </pc:docChgLst>
  <pc:docChgLst>
    <pc:chgData name="Najia Shinneeb" userId="S::shinnee@uwindsor.ca::3e5c402e-f786-434d-a43d-d1d15ee180ed" providerId="AD" clId="Web-{07987969-94D8-068B-DB74-E7CF6DDAD48E}"/>
    <pc:docChg chg="delSld modSld">
      <pc:chgData name="Najia Shinneeb" userId="S::shinnee@uwindsor.ca::3e5c402e-f786-434d-a43d-d1d15ee180ed" providerId="AD" clId="Web-{07987969-94D8-068B-DB74-E7CF6DDAD48E}" dt="2022-04-10T23:13:32.263" v="155"/>
      <pc:docMkLst>
        <pc:docMk/>
      </pc:docMkLst>
      <pc:sldChg chg="modSp">
        <pc:chgData name="Najia Shinneeb" userId="S::shinnee@uwindsor.ca::3e5c402e-f786-434d-a43d-d1d15ee180ed" providerId="AD" clId="Web-{07987969-94D8-068B-DB74-E7CF6DDAD48E}" dt="2022-04-10T23:06:08.101" v="5" actId="20577"/>
        <pc:sldMkLst>
          <pc:docMk/>
          <pc:sldMk cId="0" sldId="256"/>
        </pc:sldMkLst>
        <pc:spChg chg="mod">
          <ac:chgData name="Najia Shinneeb" userId="S::shinnee@uwindsor.ca::3e5c402e-f786-434d-a43d-d1d15ee180ed" providerId="AD" clId="Web-{07987969-94D8-068B-DB74-E7CF6DDAD48E}" dt="2022-04-10T23:06:08.101" v="5" actId="20577"/>
          <ac:spMkLst>
            <pc:docMk/>
            <pc:sldMk cId="0" sldId="256"/>
            <ac:spMk id="178" creationId="{00000000-0000-0000-0000-000000000000}"/>
          </ac:spMkLst>
        </pc:spChg>
      </pc:sldChg>
      <pc:sldChg chg="delSp modSp">
        <pc:chgData name="Najia Shinneeb" userId="S::shinnee@uwindsor.ca::3e5c402e-f786-434d-a43d-d1d15ee180ed" providerId="AD" clId="Web-{07987969-94D8-068B-DB74-E7CF6DDAD48E}" dt="2022-04-10T23:07:34.055" v="37" actId="1076"/>
        <pc:sldMkLst>
          <pc:docMk/>
          <pc:sldMk cId="0" sldId="257"/>
        </pc:sldMkLst>
        <pc:spChg chg="mod">
          <ac:chgData name="Najia Shinneeb" userId="S::shinnee@uwindsor.ca::3e5c402e-f786-434d-a43d-d1d15ee180ed" providerId="AD" clId="Web-{07987969-94D8-068B-DB74-E7CF6DDAD48E}" dt="2022-04-10T23:07:34.055" v="37" actId="1076"/>
          <ac:spMkLst>
            <pc:docMk/>
            <pc:sldMk cId="0" sldId="257"/>
            <ac:spMk id="287" creationId="{00000000-0000-0000-0000-000000000000}"/>
          </ac:spMkLst>
        </pc:spChg>
        <pc:spChg chg="del">
          <ac:chgData name="Najia Shinneeb" userId="S::shinnee@uwindsor.ca::3e5c402e-f786-434d-a43d-d1d15ee180ed" providerId="AD" clId="Web-{07987969-94D8-068B-DB74-E7CF6DDAD48E}" dt="2022-04-10T23:06:52.258" v="20"/>
          <ac:spMkLst>
            <pc:docMk/>
            <pc:sldMk cId="0" sldId="257"/>
            <ac:spMk id="288" creationId="{00000000-0000-0000-0000-000000000000}"/>
          </ac:spMkLst>
        </pc:spChg>
      </pc:sldChg>
      <pc:sldChg chg="addSp delSp modSp">
        <pc:chgData name="Najia Shinneeb" userId="S::shinnee@uwindsor.ca::3e5c402e-f786-434d-a43d-d1d15ee180ed" providerId="AD" clId="Web-{07987969-94D8-068B-DB74-E7CF6DDAD48E}" dt="2022-04-10T23:10:52.651" v="151" actId="1076"/>
        <pc:sldMkLst>
          <pc:docMk/>
          <pc:sldMk cId="0" sldId="258"/>
        </pc:sldMkLst>
        <pc:spChg chg="add del mod">
          <ac:chgData name="Najia Shinneeb" userId="S::shinnee@uwindsor.ca::3e5c402e-f786-434d-a43d-d1d15ee180ed" providerId="AD" clId="Web-{07987969-94D8-068B-DB74-E7CF6DDAD48E}" dt="2022-04-10T23:09:37.869" v="109"/>
          <ac:spMkLst>
            <pc:docMk/>
            <pc:sldMk cId="0" sldId="258"/>
            <ac:spMk id="3" creationId="{A63D9F03-235E-2193-5EA8-3C8CDDF5DCBF}"/>
          </ac:spMkLst>
        </pc:spChg>
        <pc:spChg chg="add del mod">
          <ac:chgData name="Najia Shinneeb" userId="S::shinnee@uwindsor.ca::3e5c402e-f786-434d-a43d-d1d15ee180ed" providerId="AD" clId="Web-{07987969-94D8-068B-DB74-E7CF6DDAD48E}" dt="2022-04-10T23:10:18.026" v="132"/>
          <ac:spMkLst>
            <pc:docMk/>
            <pc:sldMk cId="0" sldId="258"/>
            <ac:spMk id="5" creationId="{27780987-BD1A-D618-A022-DF7981784F38}"/>
          </ac:spMkLst>
        </pc:spChg>
        <pc:spChg chg="add del mod">
          <ac:chgData name="Najia Shinneeb" userId="S::shinnee@uwindsor.ca::3e5c402e-f786-434d-a43d-d1d15ee180ed" providerId="AD" clId="Web-{07987969-94D8-068B-DB74-E7CF6DDAD48E}" dt="2022-04-10T23:10:21.229" v="133"/>
          <ac:spMkLst>
            <pc:docMk/>
            <pc:sldMk cId="0" sldId="258"/>
            <ac:spMk id="7" creationId="{956568EA-ED5D-3048-C698-843443E5C9F0}"/>
          </ac:spMkLst>
        </pc:spChg>
        <pc:spChg chg="add del mod">
          <ac:chgData name="Najia Shinneeb" userId="S::shinnee@uwindsor.ca::3e5c402e-f786-434d-a43d-d1d15ee180ed" providerId="AD" clId="Web-{07987969-94D8-068B-DB74-E7CF6DDAD48E}" dt="2022-04-10T23:10:27.823" v="135"/>
          <ac:spMkLst>
            <pc:docMk/>
            <pc:sldMk cId="0" sldId="258"/>
            <ac:spMk id="9" creationId="{8EC30EE7-62A8-ECC5-F3AC-A4CC702DFD70}"/>
          </ac:spMkLst>
        </pc:spChg>
        <pc:spChg chg="add mod">
          <ac:chgData name="Najia Shinneeb" userId="S::shinnee@uwindsor.ca::3e5c402e-f786-434d-a43d-d1d15ee180ed" providerId="AD" clId="Web-{07987969-94D8-068B-DB74-E7CF6DDAD48E}" dt="2022-04-10T23:10:52.651" v="151" actId="1076"/>
          <ac:spMkLst>
            <pc:docMk/>
            <pc:sldMk cId="0" sldId="258"/>
            <ac:spMk id="10" creationId="{8591E16B-B0E2-31A8-FF86-F91DA435B686}"/>
          </ac:spMkLst>
        </pc:spChg>
        <pc:spChg chg="mod">
          <ac:chgData name="Najia Shinneeb" userId="S::shinnee@uwindsor.ca::3e5c402e-f786-434d-a43d-d1d15ee180ed" providerId="AD" clId="Web-{07987969-94D8-068B-DB74-E7CF6DDAD48E}" dt="2022-04-10T23:10:50.229" v="145" actId="1076"/>
          <ac:spMkLst>
            <pc:docMk/>
            <pc:sldMk cId="0" sldId="258"/>
            <ac:spMk id="307" creationId="{00000000-0000-0000-0000-000000000000}"/>
          </ac:spMkLst>
        </pc:spChg>
        <pc:spChg chg="del mod">
          <ac:chgData name="Najia Shinneeb" userId="S::shinnee@uwindsor.ca::3e5c402e-f786-434d-a43d-d1d15ee180ed" providerId="AD" clId="Web-{07987969-94D8-068B-DB74-E7CF6DDAD48E}" dt="2022-04-10T23:09:33.603" v="108"/>
          <ac:spMkLst>
            <pc:docMk/>
            <pc:sldMk cId="0" sldId="258"/>
            <ac:spMk id="308" creationId="{00000000-0000-0000-0000-000000000000}"/>
          </ac:spMkLst>
        </pc:spChg>
        <pc:spChg chg="mod">
          <ac:chgData name="Najia Shinneeb" userId="S::shinnee@uwindsor.ca::3e5c402e-f786-434d-a43d-d1d15ee180ed" providerId="AD" clId="Web-{07987969-94D8-068B-DB74-E7CF6DDAD48E}" dt="2022-04-10T23:10:50.245" v="146" actId="1076"/>
          <ac:spMkLst>
            <pc:docMk/>
            <pc:sldMk cId="0" sldId="258"/>
            <ac:spMk id="309" creationId="{00000000-0000-0000-0000-000000000000}"/>
          </ac:spMkLst>
        </pc:spChg>
        <pc:spChg chg="del">
          <ac:chgData name="Najia Shinneeb" userId="S::shinnee@uwindsor.ca::3e5c402e-f786-434d-a43d-d1d15ee180ed" providerId="AD" clId="Web-{07987969-94D8-068B-DB74-E7CF6DDAD48E}" dt="2022-04-10T23:10:11.338" v="130"/>
          <ac:spMkLst>
            <pc:docMk/>
            <pc:sldMk cId="0" sldId="258"/>
            <ac:spMk id="310" creationId="{00000000-0000-0000-0000-000000000000}"/>
          </ac:spMkLst>
        </pc:spChg>
        <pc:spChg chg="mod">
          <ac:chgData name="Najia Shinneeb" userId="S::shinnee@uwindsor.ca::3e5c402e-f786-434d-a43d-d1d15ee180ed" providerId="AD" clId="Web-{07987969-94D8-068B-DB74-E7CF6DDAD48E}" dt="2022-04-10T23:10:04.510" v="127" actId="20577"/>
          <ac:spMkLst>
            <pc:docMk/>
            <pc:sldMk cId="0" sldId="258"/>
            <ac:spMk id="311" creationId="{00000000-0000-0000-0000-000000000000}"/>
          </ac:spMkLst>
        </pc:spChg>
        <pc:spChg chg="del">
          <ac:chgData name="Najia Shinneeb" userId="S::shinnee@uwindsor.ca::3e5c402e-f786-434d-a43d-d1d15ee180ed" providerId="AD" clId="Web-{07987969-94D8-068B-DB74-E7CF6DDAD48E}" dt="2022-04-10T23:10:14.573" v="131"/>
          <ac:spMkLst>
            <pc:docMk/>
            <pc:sldMk cId="0" sldId="258"/>
            <ac:spMk id="312" creationId="{00000000-0000-0000-0000-000000000000}"/>
          </ac:spMkLst>
        </pc:spChg>
        <pc:spChg chg="mod">
          <ac:chgData name="Najia Shinneeb" userId="S::shinnee@uwindsor.ca::3e5c402e-f786-434d-a43d-d1d15ee180ed" providerId="AD" clId="Web-{07987969-94D8-068B-DB74-E7CF6DDAD48E}" dt="2022-04-10T23:10:08.932" v="129" actId="20577"/>
          <ac:spMkLst>
            <pc:docMk/>
            <pc:sldMk cId="0" sldId="258"/>
            <ac:spMk id="313" creationId="{00000000-0000-0000-0000-000000000000}"/>
          </ac:spMkLst>
        </pc:spChg>
        <pc:spChg chg="del">
          <ac:chgData name="Najia Shinneeb" userId="S::shinnee@uwindsor.ca::3e5c402e-f786-434d-a43d-d1d15ee180ed" providerId="AD" clId="Web-{07987969-94D8-068B-DB74-E7CF6DDAD48E}" dt="2022-04-10T23:10:24.323" v="134"/>
          <ac:spMkLst>
            <pc:docMk/>
            <pc:sldMk cId="0" sldId="258"/>
            <ac:spMk id="314" creationId="{00000000-0000-0000-0000-000000000000}"/>
          </ac:spMkLst>
        </pc:spChg>
        <pc:spChg chg="mod">
          <ac:chgData name="Najia Shinneeb" userId="S::shinnee@uwindsor.ca::3e5c402e-f786-434d-a43d-d1d15ee180ed" providerId="AD" clId="Web-{07987969-94D8-068B-DB74-E7CF6DDAD48E}" dt="2022-04-10T23:10:50.307" v="149" actId="1076"/>
          <ac:spMkLst>
            <pc:docMk/>
            <pc:sldMk cId="0" sldId="258"/>
            <ac:spMk id="361" creationId="{00000000-0000-0000-0000-000000000000}"/>
          </ac:spMkLst>
        </pc:spChg>
        <pc:spChg chg="mod">
          <ac:chgData name="Najia Shinneeb" userId="S::shinnee@uwindsor.ca::3e5c402e-f786-434d-a43d-d1d15ee180ed" providerId="AD" clId="Web-{07987969-94D8-068B-DB74-E7CF6DDAD48E}" dt="2022-04-10T23:10:50.323" v="150" actId="1076"/>
          <ac:spMkLst>
            <pc:docMk/>
            <pc:sldMk cId="0" sldId="258"/>
            <ac:spMk id="362" creationId="{00000000-0000-0000-0000-000000000000}"/>
          </ac:spMkLst>
        </pc:spChg>
        <pc:grpChg chg="mod">
          <ac:chgData name="Najia Shinneeb" userId="S::shinnee@uwindsor.ca::3e5c402e-f786-434d-a43d-d1d15ee180ed" providerId="AD" clId="Web-{07987969-94D8-068B-DB74-E7CF6DDAD48E}" dt="2022-04-10T23:10:50.276" v="147" actId="1076"/>
          <ac:grpSpMkLst>
            <pc:docMk/>
            <pc:sldMk cId="0" sldId="258"/>
            <ac:grpSpMk id="337" creationId="{00000000-0000-0000-0000-000000000000}"/>
          </ac:grpSpMkLst>
        </pc:grpChg>
        <pc:grpChg chg="mod">
          <ac:chgData name="Najia Shinneeb" userId="S::shinnee@uwindsor.ca::3e5c402e-f786-434d-a43d-d1d15ee180ed" providerId="AD" clId="Web-{07987969-94D8-068B-DB74-E7CF6DDAD48E}" dt="2022-04-10T23:10:50.292" v="148" actId="1076"/>
          <ac:grpSpMkLst>
            <pc:docMk/>
            <pc:sldMk cId="0" sldId="258"/>
            <ac:grpSpMk id="345" creationId="{00000000-0000-0000-0000-000000000000}"/>
          </ac:grpSpMkLst>
        </pc:grpChg>
        <pc:grpChg chg="mod">
          <ac:chgData name="Najia Shinneeb" userId="S::shinnee@uwindsor.ca::3e5c402e-f786-434d-a43d-d1d15ee180ed" providerId="AD" clId="Web-{07987969-94D8-068B-DB74-E7CF6DDAD48E}" dt="2022-04-10T23:09:43.932" v="115" actId="1076"/>
          <ac:grpSpMkLst>
            <pc:docMk/>
            <pc:sldMk cId="0" sldId="258"/>
            <ac:grpSpMk id="353" creationId="{00000000-0000-0000-0000-000000000000}"/>
          </ac:grpSpMkLst>
        </pc:grpChg>
      </pc:sldChg>
      <pc:sldChg chg="del">
        <pc:chgData name="Najia Shinneeb" userId="S::shinnee@uwindsor.ca::3e5c402e-f786-434d-a43d-d1d15ee180ed" providerId="AD" clId="Web-{07987969-94D8-068B-DB74-E7CF6DDAD48E}" dt="2022-04-10T23:07:42.383" v="38"/>
        <pc:sldMkLst>
          <pc:docMk/>
          <pc:sldMk cId="0" sldId="259"/>
        </pc:sldMkLst>
      </pc:sldChg>
      <pc:sldChg chg="addSp delSp modSp">
        <pc:chgData name="Najia Shinneeb" userId="S::shinnee@uwindsor.ca::3e5c402e-f786-434d-a43d-d1d15ee180ed" providerId="AD" clId="Web-{07987969-94D8-068B-DB74-E7CF6DDAD48E}" dt="2022-04-10T23:13:32.263" v="155"/>
        <pc:sldMkLst>
          <pc:docMk/>
          <pc:sldMk cId="0" sldId="260"/>
        </pc:sldMkLst>
        <pc:spChg chg="add del mod">
          <ac:chgData name="Najia Shinneeb" userId="S::shinnee@uwindsor.ca::3e5c402e-f786-434d-a43d-d1d15ee180ed" providerId="AD" clId="Web-{07987969-94D8-068B-DB74-E7CF6DDAD48E}" dt="2022-04-10T23:13:32.263" v="155"/>
          <ac:spMkLst>
            <pc:docMk/>
            <pc:sldMk cId="0" sldId="260"/>
            <ac:spMk id="3" creationId="{22837876-B3AF-2DC5-315E-4F4F63F9A38C}"/>
          </ac:spMkLst>
        </pc:spChg>
        <pc:spChg chg="mod">
          <ac:chgData name="Najia Shinneeb" userId="S::shinnee@uwindsor.ca::3e5c402e-f786-434d-a43d-d1d15ee180ed" providerId="AD" clId="Web-{07987969-94D8-068B-DB74-E7CF6DDAD48E}" dt="2022-04-10T23:11:37.433" v="153" actId="20577"/>
          <ac:spMkLst>
            <pc:docMk/>
            <pc:sldMk cId="0" sldId="260"/>
            <ac:spMk id="375" creationId="{00000000-0000-0000-0000-000000000000}"/>
          </ac:spMkLst>
        </pc:spChg>
        <pc:spChg chg="del">
          <ac:chgData name="Najia Shinneeb" userId="S::shinnee@uwindsor.ca::3e5c402e-f786-434d-a43d-d1d15ee180ed" providerId="AD" clId="Web-{07987969-94D8-068B-DB74-E7CF6DDAD48E}" dt="2022-04-10T23:11:40.480" v="154"/>
          <ac:spMkLst>
            <pc:docMk/>
            <pc:sldMk cId="0" sldId="260"/>
            <ac:spMk id="377" creationId="{00000000-0000-0000-0000-000000000000}"/>
          </ac:spMkLst>
        </pc:spChg>
      </pc:sldChg>
      <pc:sldChg chg="del">
        <pc:chgData name="Najia Shinneeb" userId="S::shinnee@uwindsor.ca::3e5c402e-f786-434d-a43d-d1d15ee180ed" providerId="AD" clId="Web-{07987969-94D8-068B-DB74-E7CF6DDAD48E}" dt="2022-04-10T23:07:48.508" v="39"/>
        <pc:sldMkLst>
          <pc:docMk/>
          <pc:sldMk cId="0" sldId="261"/>
        </pc:sldMkLst>
      </pc:sldChg>
      <pc:sldChg chg="del">
        <pc:chgData name="Najia Shinneeb" userId="S::shinnee@uwindsor.ca::3e5c402e-f786-434d-a43d-d1d15ee180ed" providerId="AD" clId="Web-{07987969-94D8-068B-DB74-E7CF6DDAD48E}" dt="2022-04-10T23:08:09.118" v="82"/>
        <pc:sldMkLst>
          <pc:docMk/>
          <pc:sldMk cId="0" sldId="262"/>
        </pc:sldMkLst>
      </pc:sldChg>
      <pc:sldChg chg="del">
        <pc:chgData name="Najia Shinneeb" userId="S::shinnee@uwindsor.ca::3e5c402e-f786-434d-a43d-d1d15ee180ed" providerId="AD" clId="Web-{07987969-94D8-068B-DB74-E7CF6DDAD48E}" dt="2022-04-10T23:08:09.102" v="81"/>
        <pc:sldMkLst>
          <pc:docMk/>
          <pc:sldMk cId="0" sldId="263"/>
        </pc:sldMkLst>
      </pc:sldChg>
      <pc:sldChg chg="del">
        <pc:chgData name="Najia Shinneeb" userId="S::shinnee@uwindsor.ca::3e5c402e-f786-434d-a43d-d1d15ee180ed" providerId="AD" clId="Web-{07987969-94D8-068B-DB74-E7CF6DDAD48E}" dt="2022-04-10T23:08:09.087" v="80"/>
        <pc:sldMkLst>
          <pc:docMk/>
          <pc:sldMk cId="0" sldId="264"/>
        </pc:sldMkLst>
      </pc:sldChg>
      <pc:sldChg chg="del">
        <pc:chgData name="Najia Shinneeb" userId="S::shinnee@uwindsor.ca::3e5c402e-f786-434d-a43d-d1d15ee180ed" providerId="AD" clId="Web-{07987969-94D8-068B-DB74-E7CF6DDAD48E}" dt="2022-04-10T23:08:09.071" v="79"/>
        <pc:sldMkLst>
          <pc:docMk/>
          <pc:sldMk cId="0" sldId="265"/>
        </pc:sldMkLst>
      </pc:sldChg>
      <pc:sldChg chg="del">
        <pc:chgData name="Najia Shinneeb" userId="S::shinnee@uwindsor.ca::3e5c402e-f786-434d-a43d-d1d15ee180ed" providerId="AD" clId="Web-{07987969-94D8-068B-DB74-E7CF6DDAD48E}" dt="2022-04-10T23:08:09.071" v="78"/>
        <pc:sldMkLst>
          <pc:docMk/>
          <pc:sldMk cId="0" sldId="266"/>
        </pc:sldMkLst>
      </pc:sldChg>
      <pc:sldChg chg="del">
        <pc:chgData name="Najia Shinneeb" userId="S::shinnee@uwindsor.ca::3e5c402e-f786-434d-a43d-d1d15ee180ed" providerId="AD" clId="Web-{07987969-94D8-068B-DB74-E7CF6DDAD48E}" dt="2022-04-10T23:08:09.055" v="77"/>
        <pc:sldMkLst>
          <pc:docMk/>
          <pc:sldMk cId="0" sldId="267"/>
        </pc:sldMkLst>
      </pc:sldChg>
      <pc:sldChg chg="del">
        <pc:chgData name="Najia Shinneeb" userId="S::shinnee@uwindsor.ca::3e5c402e-f786-434d-a43d-d1d15ee180ed" providerId="AD" clId="Web-{07987969-94D8-068B-DB74-E7CF6DDAD48E}" dt="2022-04-10T23:08:09.040" v="76"/>
        <pc:sldMkLst>
          <pc:docMk/>
          <pc:sldMk cId="0" sldId="268"/>
        </pc:sldMkLst>
      </pc:sldChg>
      <pc:sldChg chg="del">
        <pc:chgData name="Najia Shinneeb" userId="S::shinnee@uwindsor.ca::3e5c402e-f786-434d-a43d-d1d15ee180ed" providerId="AD" clId="Web-{07987969-94D8-068B-DB74-E7CF6DDAD48E}" dt="2022-04-10T23:08:09.024" v="75"/>
        <pc:sldMkLst>
          <pc:docMk/>
          <pc:sldMk cId="0" sldId="269"/>
        </pc:sldMkLst>
      </pc:sldChg>
      <pc:sldChg chg="del">
        <pc:chgData name="Najia Shinneeb" userId="S::shinnee@uwindsor.ca::3e5c402e-f786-434d-a43d-d1d15ee180ed" providerId="AD" clId="Web-{07987969-94D8-068B-DB74-E7CF6DDAD48E}" dt="2022-04-10T23:08:09.024" v="74"/>
        <pc:sldMkLst>
          <pc:docMk/>
          <pc:sldMk cId="0" sldId="270"/>
        </pc:sldMkLst>
      </pc:sldChg>
      <pc:sldChg chg="del">
        <pc:chgData name="Najia Shinneeb" userId="S::shinnee@uwindsor.ca::3e5c402e-f786-434d-a43d-d1d15ee180ed" providerId="AD" clId="Web-{07987969-94D8-068B-DB74-E7CF6DDAD48E}" dt="2022-04-10T23:08:09.009" v="73"/>
        <pc:sldMkLst>
          <pc:docMk/>
          <pc:sldMk cId="0" sldId="271"/>
        </pc:sldMkLst>
      </pc:sldChg>
      <pc:sldChg chg="del">
        <pc:chgData name="Najia Shinneeb" userId="S::shinnee@uwindsor.ca::3e5c402e-f786-434d-a43d-d1d15ee180ed" providerId="AD" clId="Web-{07987969-94D8-068B-DB74-E7CF6DDAD48E}" dt="2022-04-10T23:08:08.993" v="72"/>
        <pc:sldMkLst>
          <pc:docMk/>
          <pc:sldMk cId="0" sldId="272"/>
        </pc:sldMkLst>
      </pc:sldChg>
      <pc:sldChg chg="del">
        <pc:chgData name="Najia Shinneeb" userId="S::shinnee@uwindsor.ca::3e5c402e-f786-434d-a43d-d1d15ee180ed" providerId="AD" clId="Web-{07987969-94D8-068B-DB74-E7CF6DDAD48E}" dt="2022-04-10T23:08:08.962" v="71"/>
        <pc:sldMkLst>
          <pc:docMk/>
          <pc:sldMk cId="0" sldId="273"/>
        </pc:sldMkLst>
      </pc:sldChg>
      <pc:sldChg chg="del">
        <pc:chgData name="Najia Shinneeb" userId="S::shinnee@uwindsor.ca::3e5c402e-f786-434d-a43d-d1d15ee180ed" providerId="AD" clId="Web-{07987969-94D8-068B-DB74-E7CF6DDAD48E}" dt="2022-04-10T23:08:08.946" v="70"/>
        <pc:sldMkLst>
          <pc:docMk/>
          <pc:sldMk cId="0" sldId="274"/>
        </pc:sldMkLst>
      </pc:sldChg>
      <pc:sldChg chg="del">
        <pc:chgData name="Najia Shinneeb" userId="S::shinnee@uwindsor.ca::3e5c402e-f786-434d-a43d-d1d15ee180ed" providerId="AD" clId="Web-{07987969-94D8-068B-DB74-E7CF6DDAD48E}" dt="2022-04-10T23:08:08.946" v="69"/>
        <pc:sldMkLst>
          <pc:docMk/>
          <pc:sldMk cId="0" sldId="275"/>
        </pc:sldMkLst>
      </pc:sldChg>
      <pc:sldChg chg="del">
        <pc:chgData name="Najia Shinneeb" userId="S::shinnee@uwindsor.ca::3e5c402e-f786-434d-a43d-d1d15ee180ed" providerId="AD" clId="Web-{07987969-94D8-068B-DB74-E7CF6DDAD48E}" dt="2022-04-10T23:08:08.930" v="68"/>
        <pc:sldMkLst>
          <pc:docMk/>
          <pc:sldMk cId="0" sldId="276"/>
        </pc:sldMkLst>
      </pc:sldChg>
      <pc:sldChg chg="del">
        <pc:chgData name="Najia Shinneeb" userId="S::shinnee@uwindsor.ca::3e5c402e-f786-434d-a43d-d1d15ee180ed" providerId="AD" clId="Web-{07987969-94D8-068B-DB74-E7CF6DDAD48E}" dt="2022-04-10T23:08:08.930" v="67"/>
        <pc:sldMkLst>
          <pc:docMk/>
          <pc:sldMk cId="0" sldId="277"/>
        </pc:sldMkLst>
      </pc:sldChg>
      <pc:sldChg chg="del">
        <pc:chgData name="Najia Shinneeb" userId="S::shinnee@uwindsor.ca::3e5c402e-f786-434d-a43d-d1d15ee180ed" providerId="AD" clId="Web-{07987969-94D8-068B-DB74-E7CF6DDAD48E}" dt="2022-04-10T23:08:08.915" v="66"/>
        <pc:sldMkLst>
          <pc:docMk/>
          <pc:sldMk cId="0" sldId="278"/>
        </pc:sldMkLst>
      </pc:sldChg>
      <pc:sldChg chg="del">
        <pc:chgData name="Najia Shinneeb" userId="S::shinnee@uwindsor.ca::3e5c402e-f786-434d-a43d-d1d15ee180ed" providerId="AD" clId="Web-{07987969-94D8-068B-DB74-E7CF6DDAD48E}" dt="2022-04-10T23:08:08.899" v="65"/>
        <pc:sldMkLst>
          <pc:docMk/>
          <pc:sldMk cId="0" sldId="279"/>
        </pc:sldMkLst>
      </pc:sldChg>
      <pc:sldChg chg="del">
        <pc:chgData name="Najia Shinneeb" userId="S::shinnee@uwindsor.ca::3e5c402e-f786-434d-a43d-d1d15ee180ed" providerId="AD" clId="Web-{07987969-94D8-068B-DB74-E7CF6DDAD48E}" dt="2022-04-10T23:08:08.884" v="64"/>
        <pc:sldMkLst>
          <pc:docMk/>
          <pc:sldMk cId="0" sldId="280"/>
        </pc:sldMkLst>
      </pc:sldChg>
      <pc:sldChg chg="del">
        <pc:chgData name="Najia Shinneeb" userId="S::shinnee@uwindsor.ca::3e5c402e-f786-434d-a43d-d1d15ee180ed" providerId="AD" clId="Web-{07987969-94D8-068B-DB74-E7CF6DDAD48E}" dt="2022-04-10T23:08:08.868" v="63"/>
        <pc:sldMkLst>
          <pc:docMk/>
          <pc:sldMk cId="0" sldId="281"/>
        </pc:sldMkLst>
      </pc:sldChg>
      <pc:sldChg chg="del">
        <pc:chgData name="Najia Shinneeb" userId="S::shinnee@uwindsor.ca::3e5c402e-f786-434d-a43d-d1d15ee180ed" providerId="AD" clId="Web-{07987969-94D8-068B-DB74-E7CF6DDAD48E}" dt="2022-04-10T23:08:08.852" v="62"/>
        <pc:sldMkLst>
          <pc:docMk/>
          <pc:sldMk cId="0" sldId="282"/>
        </pc:sldMkLst>
      </pc:sldChg>
      <pc:sldChg chg="del">
        <pc:chgData name="Najia Shinneeb" userId="S::shinnee@uwindsor.ca::3e5c402e-f786-434d-a43d-d1d15ee180ed" providerId="AD" clId="Web-{07987969-94D8-068B-DB74-E7CF6DDAD48E}" dt="2022-04-10T23:08:08.837" v="61"/>
        <pc:sldMkLst>
          <pc:docMk/>
          <pc:sldMk cId="0" sldId="283"/>
        </pc:sldMkLst>
      </pc:sldChg>
      <pc:sldChg chg="del">
        <pc:chgData name="Najia Shinneeb" userId="S::shinnee@uwindsor.ca::3e5c402e-f786-434d-a43d-d1d15ee180ed" providerId="AD" clId="Web-{07987969-94D8-068B-DB74-E7CF6DDAD48E}" dt="2022-04-10T23:08:08.837" v="60"/>
        <pc:sldMkLst>
          <pc:docMk/>
          <pc:sldMk cId="0" sldId="284"/>
        </pc:sldMkLst>
      </pc:sldChg>
      <pc:sldChg chg="del">
        <pc:chgData name="Najia Shinneeb" userId="S::shinnee@uwindsor.ca::3e5c402e-f786-434d-a43d-d1d15ee180ed" providerId="AD" clId="Web-{07987969-94D8-068B-DB74-E7CF6DDAD48E}" dt="2022-04-10T23:08:08.821" v="59"/>
        <pc:sldMkLst>
          <pc:docMk/>
          <pc:sldMk cId="0" sldId="285"/>
        </pc:sldMkLst>
      </pc:sldChg>
      <pc:sldChg chg="del">
        <pc:chgData name="Najia Shinneeb" userId="S::shinnee@uwindsor.ca::3e5c402e-f786-434d-a43d-d1d15ee180ed" providerId="AD" clId="Web-{07987969-94D8-068B-DB74-E7CF6DDAD48E}" dt="2022-04-10T23:08:08.805" v="58"/>
        <pc:sldMkLst>
          <pc:docMk/>
          <pc:sldMk cId="0" sldId="286"/>
        </pc:sldMkLst>
      </pc:sldChg>
      <pc:sldChg chg="del">
        <pc:chgData name="Najia Shinneeb" userId="S::shinnee@uwindsor.ca::3e5c402e-f786-434d-a43d-d1d15ee180ed" providerId="AD" clId="Web-{07987969-94D8-068B-DB74-E7CF6DDAD48E}" dt="2022-04-10T23:08:08.790" v="57"/>
        <pc:sldMkLst>
          <pc:docMk/>
          <pc:sldMk cId="0" sldId="287"/>
        </pc:sldMkLst>
      </pc:sldChg>
      <pc:sldChg chg="del">
        <pc:chgData name="Najia Shinneeb" userId="S::shinnee@uwindsor.ca::3e5c402e-f786-434d-a43d-d1d15ee180ed" providerId="AD" clId="Web-{07987969-94D8-068B-DB74-E7CF6DDAD48E}" dt="2022-04-10T23:08:08.774" v="56"/>
        <pc:sldMkLst>
          <pc:docMk/>
          <pc:sldMk cId="0" sldId="288"/>
        </pc:sldMkLst>
      </pc:sldChg>
      <pc:sldChg chg="del">
        <pc:chgData name="Najia Shinneeb" userId="S::shinnee@uwindsor.ca::3e5c402e-f786-434d-a43d-d1d15ee180ed" providerId="AD" clId="Web-{07987969-94D8-068B-DB74-E7CF6DDAD48E}" dt="2022-04-10T23:08:08.774" v="55"/>
        <pc:sldMkLst>
          <pc:docMk/>
          <pc:sldMk cId="0" sldId="289"/>
        </pc:sldMkLst>
      </pc:sldChg>
      <pc:sldChg chg="del">
        <pc:chgData name="Najia Shinneeb" userId="S::shinnee@uwindsor.ca::3e5c402e-f786-434d-a43d-d1d15ee180ed" providerId="AD" clId="Web-{07987969-94D8-068B-DB74-E7CF6DDAD48E}" dt="2022-04-10T23:08:08.759" v="54"/>
        <pc:sldMkLst>
          <pc:docMk/>
          <pc:sldMk cId="0" sldId="290"/>
        </pc:sldMkLst>
      </pc:sldChg>
      <pc:sldChg chg="del">
        <pc:chgData name="Najia Shinneeb" userId="S::shinnee@uwindsor.ca::3e5c402e-f786-434d-a43d-d1d15ee180ed" providerId="AD" clId="Web-{07987969-94D8-068B-DB74-E7CF6DDAD48E}" dt="2022-04-10T23:08:08.743" v="53"/>
        <pc:sldMkLst>
          <pc:docMk/>
          <pc:sldMk cId="0" sldId="291"/>
        </pc:sldMkLst>
      </pc:sldChg>
      <pc:sldChg chg="del">
        <pc:chgData name="Najia Shinneeb" userId="S::shinnee@uwindsor.ca::3e5c402e-f786-434d-a43d-d1d15ee180ed" providerId="AD" clId="Web-{07987969-94D8-068B-DB74-E7CF6DDAD48E}" dt="2022-04-10T23:08:08.727" v="52"/>
        <pc:sldMkLst>
          <pc:docMk/>
          <pc:sldMk cId="0" sldId="292"/>
        </pc:sldMkLst>
      </pc:sldChg>
      <pc:sldChg chg="del">
        <pc:chgData name="Najia Shinneeb" userId="S::shinnee@uwindsor.ca::3e5c402e-f786-434d-a43d-d1d15ee180ed" providerId="AD" clId="Web-{07987969-94D8-068B-DB74-E7CF6DDAD48E}" dt="2022-04-10T23:08:08.727" v="51"/>
        <pc:sldMkLst>
          <pc:docMk/>
          <pc:sldMk cId="0" sldId="293"/>
        </pc:sldMkLst>
      </pc:sldChg>
      <pc:sldChg chg="del">
        <pc:chgData name="Najia Shinneeb" userId="S::shinnee@uwindsor.ca::3e5c402e-f786-434d-a43d-d1d15ee180ed" providerId="AD" clId="Web-{07987969-94D8-068B-DB74-E7CF6DDAD48E}" dt="2022-04-10T23:08:08.712" v="50"/>
        <pc:sldMkLst>
          <pc:docMk/>
          <pc:sldMk cId="0" sldId="294"/>
        </pc:sldMkLst>
      </pc:sldChg>
      <pc:sldChg chg="del">
        <pc:chgData name="Najia Shinneeb" userId="S::shinnee@uwindsor.ca::3e5c402e-f786-434d-a43d-d1d15ee180ed" providerId="AD" clId="Web-{07987969-94D8-068B-DB74-E7CF6DDAD48E}" dt="2022-04-10T23:08:08.696" v="49"/>
        <pc:sldMkLst>
          <pc:docMk/>
          <pc:sldMk cId="0" sldId="295"/>
        </pc:sldMkLst>
      </pc:sldChg>
      <pc:sldChg chg="del">
        <pc:chgData name="Najia Shinneeb" userId="S::shinnee@uwindsor.ca::3e5c402e-f786-434d-a43d-d1d15ee180ed" providerId="AD" clId="Web-{07987969-94D8-068B-DB74-E7CF6DDAD48E}" dt="2022-04-10T23:08:08.680" v="48"/>
        <pc:sldMkLst>
          <pc:docMk/>
          <pc:sldMk cId="0" sldId="296"/>
        </pc:sldMkLst>
      </pc:sldChg>
      <pc:sldChg chg="del">
        <pc:chgData name="Najia Shinneeb" userId="S::shinnee@uwindsor.ca::3e5c402e-f786-434d-a43d-d1d15ee180ed" providerId="AD" clId="Web-{07987969-94D8-068B-DB74-E7CF6DDAD48E}" dt="2022-04-10T23:08:08.665" v="47"/>
        <pc:sldMkLst>
          <pc:docMk/>
          <pc:sldMk cId="0" sldId="297"/>
        </pc:sldMkLst>
      </pc:sldChg>
      <pc:sldChg chg="del">
        <pc:chgData name="Najia Shinneeb" userId="S::shinnee@uwindsor.ca::3e5c402e-f786-434d-a43d-d1d15ee180ed" providerId="AD" clId="Web-{07987969-94D8-068B-DB74-E7CF6DDAD48E}" dt="2022-04-10T23:08:08.649" v="46"/>
        <pc:sldMkLst>
          <pc:docMk/>
          <pc:sldMk cId="0" sldId="298"/>
        </pc:sldMkLst>
      </pc:sldChg>
      <pc:sldChg chg="del">
        <pc:chgData name="Najia Shinneeb" userId="S::shinnee@uwindsor.ca::3e5c402e-f786-434d-a43d-d1d15ee180ed" providerId="AD" clId="Web-{07987969-94D8-068B-DB74-E7CF6DDAD48E}" dt="2022-04-10T23:08:08.634" v="45"/>
        <pc:sldMkLst>
          <pc:docMk/>
          <pc:sldMk cId="0" sldId="299"/>
        </pc:sldMkLst>
      </pc:sldChg>
      <pc:sldChg chg="del">
        <pc:chgData name="Najia Shinneeb" userId="S::shinnee@uwindsor.ca::3e5c402e-f786-434d-a43d-d1d15ee180ed" providerId="AD" clId="Web-{07987969-94D8-068B-DB74-E7CF6DDAD48E}" dt="2022-04-10T23:08:08.618" v="44"/>
        <pc:sldMkLst>
          <pc:docMk/>
          <pc:sldMk cId="0" sldId="300"/>
        </pc:sldMkLst>
      </pc:sldChg>
      <pc:sldChg chg="del">
        <pc:chgData name="Najia Shinneeb" userId="S::shinnee@uwindsor.ca::3e5c402e-f786-434d-a43d-d1d15ee180ed" providerId="AD" clId="Web-{07987969-94D8-068B-DB74-E7CF6DDAD48E}" dt="2022-04-10T23:08:08.618" v="43"/>
        <pc:sldMkLst>
          <pc:docMk/>
          <pc:sldMk cId="0" sldId="301"/>
        </pc:sldMkLst>
      </pc:sldChg>
      <pc:sldChg chg="del">
        <pc:chgData name="Najia Shinneeb" userId="S::shinnee@uwindsor.ca::3e5c402e-f786-434d-a43d-d1d15ee180ed" providerId="AD" clId="Web-{07987969-94D8-068B-DB74-E7CF6DDAD48E}" dt="2022-04-10T23:08:08.602" v="42"/>
        <pc:sldMkLst>
          <pc:docMk/>
          <pc:sldMk cId="0" sldId="302"/>
        </pc:sldMkLst>
      </pc:sldChg>
      <pc:sldChg chg="del">
        <pc:chgData name="Najia Shinneeb" userId="S::shinnee@uwindsor.ca::3e5c402e-f786-434d-a43d-d1d15ee180ed" providerId="AD" clId="Web-{07987969-94D8-068B-DB74-E7CF6DDAD48E}" dt="2022-04-10T23:08:08.587" v="41"/>
        <pc:sldMkLst>
          <pc:docMk/>
          <pc:sldMk cId="0" sldId="303"/>
        </pc:sldMkLst>
      </pc:sldChg>
      <pc:sldChg chg="del">
        <pc:chgData name="Najia Shinneeb" userId="S::shinnee@uwindsor.ca::3e5c402e-f786-434d-a43d-d1d15ee180ed" providerId="AD" clId="Web-{07987969-94D8-068B-DB74-E7CF6DDAD48E}" dt="2022-04-10T23:08:08.571" v="40"/>
        <pc:sldMkLst>
          <pc:docMk/>
          <pc:sldMk cId="0" sldId="304"/>
        </pc:sldMkLst>
      </pc:sldChg>
      <pc:sldChg chg="addSp delSp modSp">
        <pc:chgData name="Najia Shinneeb" userId="S::shinnee@uwindsor.ca::3e5c402e-f786-434d-a43d-d1d15ee180ed" providerId="AD" clId="Web-{07987969-94D8-068B-DB74-E7CF6DDAD48E}" dt="2022-04-10T23:09:18.384" v="105"/>
        <pc:sldMkLst>
          <pc:docMk/>
          <pc:sldMk cId="0" sldId="305"/>
        </pc:sldMkLst>
        <pc:spChg chg="add del mod">
          <ac:chgData name="Najia Shinneeb" userId="S::shinnee@uwindsor.ca::3e5c402e-f786-434d-a43d-d1d15ee180ed" providerId="AD" clId="Web-{07987969-94D8-068B-DB74-E7CF6DDAD48E}" dt="2022-04-10T23:09:00.556" v="101"/>
          <ac:spMkLst>
            <pc:docMk/>
            <pc:sldMk cId="0" sldId="305"/>
            <ac:spMk id="3" creationId="{9A2FBD60-9943-8353-B4AC-C37C6F8F90F4}"/>
          </ac:spMkLst>
        </pc:spChg>
        <pc:spChg chg="add del mod">
          <ac:chgData name="Najia Shinneeb" userId="S::shinnee@uwindsor.ca::3e5c402e-f786-434d-a43d-d1d15ee180ed" providerId="AD" clId="Web-{07987969-94D8-068B-DB74-E7CF6DDAD48E}" dt="2022-04-10T23:09:18.384" v="105"/>
          <ac:spMkLst>
            <pc:docMk/>
            <pc:sldMk cId="0" sldId="305"/>
            <ac:spMk id="5" creationId="{C3843609-3793-E166-41F1-C0E820AF52F6}"/>
          </ac:spMkLst>
        </pc:spChg>
        <pc:spChg chg="del">
          <ac:chgData name="Najia Shinneeb" userId="S::shinnee@uwindsor.ca::3e5c402e-f786-434d-a43d-d1d15ee180ed" providerId="AD" clId="Web-{07987969-94D8-068B-DB74-E7CF6DDAD48E}" dt="2022-04-10T23:09:11.400" v="104"/>
          <ac:spMkLst>
            <pc:docMk/>
            <pc:sldMk cId="0" sldId="305"/>
            <ac:spMk id="2175" creationId="{00000000-0000-0000-0000-000000000000}"/>
          </ac:spMkLst>
        </pc:spChg>
        <pc:spChg chg="del mod">
          <ac:chgData name="Najia Shinneeb" userId="S::shinnee@uwindsor.ca::3e5c402e-f786-434d-a43d-d1d15ee180ed" providerId="AD" clId="Web-{07987969-94D8-068B-DB74-E7CF6DDAD48E}" dt="2022-04-10T23:08:56.509" v="100"/>
          <ac:spMkLst>
            <pc:docMk/>
            <pc:sldMk cId="0" sldId="305"/>
            <ac:spMk id="2177" creationId="{00000000-0000-0000-0000-000000000000}"/>
          </ac:spMkLst>
        </pc:spChg>
        <pc:spChg chg="del">
          <ac:chgData name="Najia Shinneeb" userId="S::shinnee@uwindsor.ca::3e5c402e-f786-434d-a43d-d1d15ee180ed" providerId="AD" clId="Web-{07987969-94D8-068B-DB74-E7CF6DDAD48E}" dt="2022-04-10T23:09:05.353" v="102"/>
          <ac:spMkLst>
            <pc:docMk/>
            <pc:sldMk cId="0" sldId="305"/>
            <ac:spMk id="2197" creationId="{00000000-0000-0000-0000-000000000000}"/>
          </ac:spMkLst>
        </pc:spChg>
        <pc:grpChg chg="del">
          <ac:chgData name="Najia Shinneeb" userId="S::shinnee@uwindsor.ca::3e5c402e-f786-434d-a43d-d1d15ee180ed" providerId="AD" clId="Web-{07987969-94D8-068B-DB74-E7CF6DDAD48E}" dt="2022-04-10T23:09:08.322" v="103"/>
          <ac:grpSpMkLst>
            <pc:docMk/>
            <pc:sldMk cId="0" sldId="305"/>
            <ac:grpSpMk id="2190" creationId="{00000000-0000-0000-0000-000000000000}"/>
          </ac:grpSpMkLst>
        </pc:grpChg>
      </pc:sldChg>
      <pc:sldChg chg="del">
        <pc:chgData name="Najia Shinneeb" userId="S::shinnee@uwindsor.ca::3e5c402e-f786-434d-a43d-d1d15ee180ed" providerId="AD" clId="Web-{07987969-94D8-068B-DB74-E7CF6DDAD48E}" dt="2022-04-10T23:08:39.306" v="98"/>
        <pc:sldMkLst>
          <pc:docMk/>
          <pc:sldMk cId="3944030027" sldId="306"/>
        </pc:sldMkLst>
      </pc:sldChg>
      <pc:sldChg chg="del">
        <pc:chgData name="Najia Shinneeb" userId="S::shinnee@uwindsor.ca::3e5c402e-f786-434d-a43d-d1d15ee180ed" providerId="AD" clId="Web-{07987969-94D8-068B-DB74-E7CF6DDAD48E}" dt="2022-04-10T23:08:39.290" v="97"/>
        <pc:sldMkLst>
          <pc:docMk/>
          <pc:sldMk cId="0" sldId="307"/>
        </pc:sldMkLst>
      </pc:sldChg>
      <pc:sldChg chg="del">
        <pc:chgData name="Najia Shinneeb" userId="S::shinnee@uwindsor.ca::3e5c402e-f786-434d-a43d-d1d15ee180ed" providerId="AD" clId="Web-{07987969-94D8-068B-DB74-E7CF6DDAD48E}" dt="2022-04-10T23:08:39.290" v="96"/>
        <pc:sldMkLst>
          <pc:docMk/>
          <pc:sldMk cId="1990900477" sldId="308"/>
        </pc:sldMkLst>
      </pc:sldChg>
      <pc:sldChg chg="del">
        <pc:chgData name="Najia Shinneeb" userId="S::shinnee@uwindsor.ca::3e5c402e-f786-434d-a43d-d1d15ee180ed" providerId="AD" clId="Web-{07987969-94D8-068B-DB74-E7CF6DDAD48E}" dt="2022-04-10T23:08:39.290" v="95"/>
        <pc:sldMkLst>
          <pc:docMk/>
          <pc:sldMk cId="149297444" sldId="309"/>
        </pc:sldMkLst>
      </pc:sldChg>
      <pc:sldChg chg="del">
        <pc:chgData name="Najia Shinneeb" userId="S::shinnee@uwindsor.ca::3e5c402e-f786-434d-a43d-d1d15ee180ed" providerId="AD" clId="Web-{07987969-94D8-068B-DB74-E7CF6DDAD48E}" dt="2022-04-10T23:08:39.290" v="94"/>
        <pc:sldMkLst>
          <pc:docMk/>
          <pc:sldMk cId="2008143081" sldId="310"/>
        </pc:sldMkLst>
      </pc:sldChg>
      <pc:sldChg chg="del">
        <pc:chgData name="Najia Shinneeb" userId="S::shinnee@uwindsor.ca::3e5c402e-f786-434d-a43d-d1d15ee180ed" providerId="AD" clId="Web-{07987969-94D8-068B-DB74-E7CF6DDAD48E}" dt="2022-04-10T23:08:39.290" v="93"/>
        <pc:sldMkLst>
          <pc:docMk/>
          <pc:sldMk cId="1697378127" sldId="311"/>
        </pc:sldMkLst>
      </pc:sldChg>
      <pc:sldChg chg="del">
        <pc:chgData name="Najia Shinneeb" userId="S::shinnee@uwindsor.ca::3e5c402e-f786-434d-a43d-d1d15ee180ed" providerId="AD" clId="Web-{07987969-94D8-068B-DB74-E7CF6DDAD48E}" dt="2022-04-10T23:08:39.290" v="92"/>
        <pc:sldMkLst>
          <pc:docMk/>
          <pc:sldMk cId="4260655773" sldId="312"/>
        </pc:sldMkLst>
      </pc:sldChg>
      <pc:sldChg chg="del">
        <pc:chgData name="Najia Shinneeb" userId="S::shinnee@uwindsor.ca::3e5c402e-f786-434d-a43d-d1d15ee180ed" providerId="AD" clId="Web-{07987969-94D8-068B-DB74-E7CF6DDAD48E}" dt="2022-04-10T23:08:39.275" v="91"/>
        <pc:sldMkLst>
          <pc:docMk/>
          <pc:sldMk cId="2015406071" sldId="313"/>
        </pc:sldMkLst>
      </pc:sldChg>
      <pc:sldChg chg="del">
        <pc:chgData name="Najia Shinneeb" userId="S::shinnee@uwindsor.ca::3e5c402e-f786-434d-a43d-d1d15ee180ed" providerId="AD" clId="Web-{07987969-94D8-068B-DB74-E7CF6DDAD48E}" dt="2022-04-10T23:08:39.275" v="90"/>
        <pc:sldMkLst>
          <pc:docMk/>
          <pc:sldMk cId="3713812752" sldId="314"/>
        </pc:sldMkLst>
      </pc:sldChg>
      <pc:sldChg chg="del">
        <pc:chgData name="Najia Shinneeb" userId="S::shinnee@uwindsor.ca::3e5c402e-f786-434d-a43d-d1d15ee180ed" providerId="AD" clId="Web-{07987969-94D8-068B-DB74-E7CF6DDAD48E}" dt="2022-04-10T23:08:39.275" v="89"/>
        <pc:sldMkLst>
          <pc:docMk/>
          <pc:sldMk cId="3606600075" sldId="315"/>
        </pc:sldMkLst>
      </pc:sldChg>
      <pc:sldChg chg="del">
        <pc:chgData name="Najia Shinneeb" userId="S::shinnee@uwindsor.ca::3e5c402e-f786-434d-a43d-d1d15ee180ed" providerId="AD" clId="Web-{07987969-94D8-068B-DB74-E7CF6DDAD48E}" dt="2022-04-10T23:08:39.259" v="88"/>
        <pc:sldMkLst>
          <pc:docMk/>
          <pc:sldMk cId="3542667576" sldId="316"/>
        </pc:sldMkLst>
      </pc:sldChg>
      <pc:sldChg chg="del">
        <pc:chgData name="Najia Shinneeb" userId="S::shinnee@uwindsor.ca::3e5c402e-f786-434d-a43d-d1d15ee180ed" providerId="AD" clId="Web-{07987969-94D8-068B-DB74-E7CF6DDAD48E}" dt="2022-04-10T23:08:38.946" v="87"/>
        <pc:sldMkLst>
          <pc:docMk/>
          <pc:sldMk cId="2870848541" sldId="317"/>
        </pc:sldMkLst>
      </pc:sldChg>
      <pc:sldChg chg="del">
        <pc:chgData name="Najia Shinneeb" userId="S::shinnee@uwindsor.ca::3e5c402e-f786-434d-a43d-d1d15ee180ed" providerId="AD" clId="Web-{07987969-94D8-068B-DB74-E7CF6DDAD48E}" dt="2022-04-10T23:08:38.931" v="86"/>
        <pc:sldMkLst>
          <pc:docMk/>
          <pc:sldMk cId="2311762385" sldId="318"/>
        </pc:sldMkLst>
      </pc:sldChg>
      <pc:sldChg chg="del">
        <pc:chgData name="Najia Shinneeb" userId="S::shinnee@uwindsor.ca::3e5c402e-f786-434d-a43d-d1d15ee180ed" providerId="AD" clId="Web-{07987969-94D8-068B-DB74-E7CF6DDAD48E}" dt="2022-04-10T23:08:38.915" v="85"/>
        <pc:sldMkLst>
          <pc:docMk/>
          <pc:sldMk cId="1872019772" sldId="319"/>
        </pc:sldMkLst>
      </pc:sldChg>
      <pc:sldChg chg="del">
        <pc:chgData name="Najia Shinneeb" userId="S::shinnee@uwindsor.ca::3e5c402e-f786-434d-a43d-d1d15ee180ed" providerId="AD" clId="Web-{07987969-94D8-068B-DB74-E7CF6DDAD48E}" dt="2022-04-10T23:08:38.900" v="84"/>
        <pc:sldMkLst>
          <pc:docMk/>
          <pc:sldMk cId="2137123941" sldId="320"/>
        </pc:sldMkLst>
      </pc:sldChg>
      <pc:sldChg chg="del">
        <pc:chgData name="Najia Shinneeb" userId="S::shinnee@uwindsor.ca::3e5c402e-f786-434d-a43d-d1d15ee180ed" providerId="AD" clId="Web-{07987969-94D8-068B-DB74-E7CF6DDAD48E}" dt="2022-04-10T23:08:38.884" v="83"/>
        <pc:sldMkLst>
          <pc:docMk/>
          <pc:sldMk cId="3123444263" sldId="321"/>
        </pc:sldMkLst>
      </pc:sldChg>
    </pc:docChg>
  </pc:docChgLst>
  <pc:docChgLst>
    <pc:chgData name="Najia Shinneeb" userId="S::shinnee@uwindsor.ca::3e5c402e-f786-434d-a43d-d1d15ee180ed" providerId="AD" clId="Web-{3EDE16BA-7C03-1356-96F6-3239C0D4AD9D}"/>
    <pc:docChg chg="addSld delSld modSld sldOrd">
      <pc:chgData name="Najia Shinneeb" userId="S::shinnee@uwindsor.ca::3e5c402e-f786-434d-a43d-d1d15ee180ed" providerId="AD" clId="Web-{3EDE16BA-7C03-1356-96F6-3239C0D4AD9D}" dt="2022-04-10T23:59:30.251" v="937" actId="1076"/>
      <pc:docMkLst>
        <pc:docMk/>
      </pc:docMkLst>
      <pc:sldChg chg="modSp">
        <pc:chgData name="Najia Shinneeb" userId="S::shinnee@uwindsor.ca::3e5c402e-f786-434d-a43d-d1d15ee180ed" providerId="AD" clId="Web-{3EDE16BA-7C03-1356-96F6-3239C0D4AD9D}" dt="2022-04-10T23:42:07.895" v="724" actId="20577"/>
        <pc:sldMkLst>
          <pc:docMk/>
          <pc:sldMk cId="0" sldId="256"/>
        </pc:sldMkLst>
        <pc:spChg chg="mod">
          <ac:chgData name="Najia Shinneeb" userId="S::shinnee@uwindsor.ca::3e5c402e-f786-434d-a43d-d1d15ee180ed" providerId="AD" clId="Web-{3EDE16BA-7C03-1356-96F6-3239C0D4AD9D}" dt="2022-04-10T23:42:07.895" v="724" actId="20577"/>
          <ac:spMkLst>
            <pc:docMk/>
            <pc:sldMk cId="0" sldId="256"/>
            <ac:spMk id="178" creationId="{00000000-0000-0000-0000-000000000000}"/>
          </ac:spMkLst>
        </pc:spChg>
      </pc:sldChg>
      <pc:sldChg chg="del">
        <pc:chgData name="Najia Shinneeb" userId="S::shinnee@uwindsor.ca::3e5c402e-f786-434d-a43d-d1d15ee180ed" providerId="AD" clId="Web-{3EDE16BA-7C03-1356-96F6-3239C0D4AD9D}" dt="2022-04-10T23:38:22.517" v="596"/>
        <pc:sldMkLst>
          <pc:docMk/>
          <pc:sldMk cId="0" sldId="257"/>
        </pc:sldMkLst>
      </pc:sldChg>
      <pc:sldChg chg="modSp add replId">
        <pc:chgData name="Najia Shinneeb" userId="S::shinnee@uwindsor.ca::3e5c402e-f786-434d-a43d-d1d15ee180ed" providerId="AD" clId="Web-{3EDE16BA-7C03-1356-96F6-3239C0D4AD9D}" dt="2022-04-10T23:43:08.739" v="768" actId="14100"/>
        <pc:sldMkLst>
          <pc:docMk/>
          <pc:sldMk cId="3944030027" sldId="306"/>
        </pc:sldMkLst>
        <pc:spChg chg="mod">
          <ac:chgData name="Najia Shinneeb" userId="S::shinnee@uwindsor.ca::3e5c402e-f786-434d-a43d-d1d15ee180ed" providerId="AD" clId="Web-{3EDE16BA-7C03-1356-96F6-3239C0D4AD9D}" dt="2022-04-10T23:16:12.767" v="16" actId="20577"/>
          <ac:spMkLst>
            <pc:docMk/>
            <pc:sldMk cId="3944030027" sldId="306"/>
            <ac:spMk id="375" creationId="{00000000-0000-0000-0000-000000000000}"/>
          </ac:spMkLst>
        </pc:spChg>
        <pc:spChg chg="mod">
          <ac:chgData name="Najia Shinneeb" userId="S::shinnee@uwindsor.ca::3e5c402e-f786-434d-a43d-d1d15ee180ed" providerId="AD" clId="Web-{3EDE16BA-7C03-1356-96F6-3239C0D4AD9D}" dt="2022-04-10T23:15:57.126" v="1" actId="20577"/>
          <ac:spMkLst>
            <pc:docMk/>
            <pc:sldMk cId="3944030027" sldId="306"/>
            <ac:spMk id="376" creationId="{00000000-0000-0000-0000-000000000000}"/>
          </ac:spMkLst>
        </pc:spChg>
        <pc:grpChg chg="mod">
          <ac:chgData name="Najia Shinneeb" userId="S::shinnee@uwindsor.ca::3e5c402e-f786-434d-a43d-d1d15ee180ed" providerId="AD" clId="Web-{3EDE16BA-7C03-1356-96F6-3239C0D4AD9D}" dt="2022-04-10T23:43:08.739" v="768" actId="14100"/>
          <ac:grpSpMkLst>
            <pc:docMk/>
            <pc:sldMk cId="3944030027" sldId="306"/>
            <ac:grpSpMk id="378" creationId="{00000000-0000-0000-0000-000000000000}"/>
          </ac:grpSpMkLst>
        </pc:grpChg>
      </pc:sldChg>
      <pc:sldChg chg="addSp delSp modSp new del">
        <pc:chgData name="Najia Shinneeb" userId="S::shinnee@uwindsor.ca::3e5c402e-f786-434d-a43d-d1d15ee180ed" providerId="AD" clId="Web-{3EDE16BA-7C03-1356-96F6-3239C0D4AD9D}" dt="2022-04-10T23:28:51.041" v="159"/>
        <pc:sldMkLst>
          <pc:docMk/>
          <pc:sldMk cId="1148453228" sldId="307"/>
        </pc:sldMkLst>
        <pc:spChg chg="mod">
          <ac:chgData name="Najia Shinneeb" userId="S::shinnee@uwindsor.ca::3e5c402e-f786-434d-a43d-d1d15ee180ed" providerId="AD" clId="Web-{3EDE16BA-7C03-1356-96F6-3239C0D4AD9D}" dt="2022-04-10T23:20:36.535" v="67" actId="1076"/>
          <ac:spMkLst>
            <pc:docMk/>
            <pc:sldMk cId="1148453228" sldId="307"/>
            <ac:spMk id="2" creationId="{E4843B1B-C765-5976-A253-18D74BB83B7C}"/>
          </ac:spMkLst>
        </pc:spChg>
        <pc:spChg chg="add del">
          <ac:chgData name="Najia Shinneeb" userId="S::shinnee@uwindsor.ca::3e5c402e-f786-434d-a43d-d1d15ee180ed" providerId="AD" clId="Web-{3EDE16BA-7C03-1356-96F6-3239C0D4AD9D}" dt="2022-04-10T23:16:38.048" v="19"/>
          <ac:spMkLst>
            <pc:docMk/>
            <pc:sldMk cId="1148453228" sldId="307"/>
            <ac:spMk id="4" creationId="{7488A343-DA62-1B0D-A652-7194EF6A83C8}"/>
          </ac:spMkLst>
        </pc:spChg>
        <pc:spChg chg="add del">
          <ac:chgData name="Najia Shinneeb" userId="S::shinnee@uwindsor.ca::3e5c402e-f786-434d-a43d-d1d15ee180ed" providerId="AD" clId="Web-{3EDE16BA-7C03-1356-96F6-3239C0D4AD9D}" dt="2022-04-10T23:16:41.611" v="21"/>
          <ac:spMkLst>
            <pc:docMk/>
            <pc:sldMk cId="1148453228" sldId="307"/>
            <ac:spMk id="6" creationId="{F5C8501F-B3D7-F68E-29F3-5CD3B7842485}"/>
          </ac:spMkLst>
        </pc:spChg>
        <pc:spChg chg="add mod">
          <ac:chgData name="Najia Shinneeb" userId="S::shinnee@uwindsor.ca::3e5c402e-f786-434d-a43d-d1d15ee180ed" providerId="AD" clId="Web-{3EDE16BA-7C03-1356-96F6-3239C0D4AD9D}" dt="2022-04-10T23:19:26.082" v="64" actId="20577"/>
          <ac:spMkLst>
            <pc:docMk/>
            <pc:sldMk cId="1148453228" sldId="307"/>
            <ac:spMk id="8" creationId="{7A94291B-C963-0537-5648-0F15659A5B1A}"/>
          </ac:spMkLst>
        </pc:spChg>
        <pc:picChg chg="add mod">
          <ac:chgData name="Najia Shinneeb" userId="S::shinnee@uwindsor.ca::3e5c402e-f786-434d-a43d-d1d15ee180ed" providerId="AD" clId="Web-{3EDE16BA-7C03-1356-96F6-3239C0D4AD9D}" dt="2022-04-10T23:18:57.316" v="39" actId="14100"/>
          <ac:picMkLst>
            <pc:docMk/>
            <pc:sldMk cId="1148453228" sldId="307"/>
            <ac:picMk id="9" creationId="{002E74AC-F89E-411F-14CC-02A4B4FE870A}"/>
          </ac:picMkLst>
        </pc:picChg>
        <pc:picChg chg="add mod">
          <ac:chgData name="Najia Shinneeb" userId="S::shinnee@uwindsor.ca::3e5c402e-f786-434d-a43d-d1d15ee180ed" providerId="AD" clId="Web-{3EDE16BA-7C03-1356-96F6-3239C0D4AD9D}" dt="2022-04-10T23:20:23.488" v="66" actId="1076"/>
          <ac:picMkLst>
            <pc:docMk/>
            <pc:sldMk cId="1148453228" sldId="307"/>
            <ac:picMk id="10" creationId="{247D8209-3ACC-83A3-79E6-8359E80E25B6}"/>
          </ac:picMkLst>
        </pc:picChg>
      </pc:sldChg>
      <pc:sldChg chg="addSp modSp new">
        <pc:chgData name="Najia Shinneeb" userId="S::shinnee@uwindsor.ca::3e5c402e-f786-434d-a43d-d1d15ee180ed" providerId="AD" clId="Web-{3EDE16BA-7C03-1356-96F6-3239C0D4AD9D}" dt="2022-04-10T23:38:37.080" v="598" actId="1076"/>
        <pc:sldMkLst>
          <pc:docMk/>
          <pc:sldMk cId="1990900477" sldId="308"/>
        </pc:sldMkLst>
        <pc:spChg chg="mod">
          <ac:chgData name="Najia Shinneeb" userId="S::shinnee@uwindsor.ca::3e5c402e-f786-434d-a43d-d1d15ee180ed" providerId="AD" clId="Web-{3EDE16BA-7C03-1356-96F6-3239C0D4AD9D}" dt="2022-04-10T23:20:54.911" v="75" actId="20577"/>
          <ac:spMkLst>
            <pc:docMk/>
            <pc:sldMk cId="1990900477" sldId="308"/>
            <ac:spMk id="2" creationId="{DF8AF785-C4A9-F1A3-9E53-0B54E54BDBB5}"/>
          </ac:spMkLst>
        </pc:spChg>
        <pc:spChg chg="mod">
          <ac:chgData name="Najia Shinneeb" userId="S::shinnee@uwindsor.ca::3e5c402e-f786-434d-a43d-d1d15ee180ed" providerId="AD" clId="Web-{3EDE16BA-7C03-1356-96F6-3239C0D4AD9D}" dt="2022-04-10T23:33:34.826" v="462" actId="20577"/>
          <ac:spMkLst>
            <pc:docMk/>
            <pc:sldMk cId="1990900477" sldId="308"/>
            <ac:spMk id="3" creationId="{51C2A141-DF87-D2CB-A147-13864B05ED4B}"/>
          </ac:spMkLst>
        </pc:spChg>
        <pc:picChg chg="add mod">
          <ac:chgData name="Najia Shinneeb" userId="S::shinnee@uwindsor.ca::3e5c402e-f786-434d-a43d-d1d15ee180ed" providerId="AD" clId="Web-{3EDE16BA-7C03-1356-96F6-3239C0D4AD9D}" dt="2022-04-10T23:33:30.701" v="461" actId="14100"/>
          <ac:picMkLst>
            <pc:docMk/>
            <pc:sldMk cId="1990900477" sldId="308"/>
            <ac:picMk id="4" creationId="{B9E66CB4-E3CE-6372-678E-0ECCCB74B51F}"/>
          </ac:picMkLst>
        </pc:picChg>
        <pc:picChg chg="add mod">
          <ac:chgData name="Najia Shinneeb" userId="S::shinnee@uwindsor.ca::3e5c402e-f786-434d-a43d-d1d15ee180ed" providerId="AD" clId="Web-{3EDE16BA-7C03-1356-96F6-3239C0D4AD9D}" dt="2022-04-10T23:38:37.080" v="598" actId="1076"/>
          <ac:picMkLst>
            <pc:docMk/>
            <pc:sldMk cId="1990900477" sldId="308"/>
            <ac:picMk id="5" creationId="{99170259-6CC1-CADA-CA98-A14A789EB9D4}"/>
          </ac:picMkLst>
        </pc:picChg>
      </pc:sldChg>
      <pc:sldChg chg="addSp modSp new">
        <pc:chgData name="Najia Shinneeb" userId="S::shinnee@uwindsor.ca::3e5c402e-f786-434d-a43d-d1d15ee180ed" providerId="AD" clId="Web-{3EDE16BA-7C03-1356-96F6-3239C0D4AD9D}" dt="2022-04-10T23:38:54.205" v="604" actId="1076"/>
        <pc:sldMkLst>
          <pc:docMk/>
          <pc:sldMk cId="149297444" sldId="309"/>
        </pc:sldMkLst>
        <pc:spChg chg="mod">
          <ac:chgData name="Najia Shinneeb" userId="S::shinnee@uwindsor.ca::3e5c402e-f786-434d-a43d-d1d15ee180ed" providerId="AD" clId="Web-{3EDE16BA-7C03-1356-96F6-3239C0D4AD9D}" dt="2022-04-10T23:22:26.568" v="87" actId="20577"/>
          <ac:spMkLst>
            <pc:docMk/>
            <pc:sldMk cId="149297444" sldId="309"/>
            <ac:spMk id="2" creationId="{A05113EF-65B8-D3FE-5037-8C034ACC8A9D}"/>
          </ac:spMkLst>
        </pc:spChg>
        <pc:spChg chg="mod">
          <ac:chgData name="Najia Shinneeb" userId="S::shinnee@uwindsor.ca::3e5c402e-f786-434d-a43d-d1d15ee180ed" providerId="AD" clId="Web-{3EDE16BA-7C03-1356-96F6-3239C0D4AD9D}" dt="2022-04-10T23:36:20.844" v="538" actId="20577"/>
          <ac:spMkLst>
            <pc:docMk/>
            <pc:sldMk cId="149297444" sldId="309"/>
            <ac:spMk id="3" creationId="{7FE8B116-0DCE-55B8-D97D-8ED8D60CF566}"/>
          </ac:spMkLst>
        </pc:spChg>
        <pc:picChg chg="add mod">
          <ac:chgData name="Najia Shinneeb" userId="S::shinnee@uwindsor.ca::3e5c402e-f786-434d-a43d-d1d15ee180ed" providerId="AD" clId="Web-{3EDE16BA-7C03-1356-96F6-3239C0D4AD9D}" dt="2022-04-10T23:23:40.444" v="99" actId="1076"/>
          <ac:picMkLst>
            <pc:docMk/>
            <pc:sldMk cId="149297444" sldId="309"/>
            <ac:picMk id="4" creationId="{D891B518-33E1-6075-8C9A-61559E38F26C}"/>
          </ac:picMkLst>
        </pc:picChg>
        <pc:picChg chg="add mod">
          <ac:chgData name="Najia Shinneeb" userId="S::shinnee@uwindsor.ca::3e5c402e-f786-434d-a43d-d1d15ee180ed" providerId="AD" clId="Web-{3EDE16BA-7C03-1356-96F6-3239C0D4AD9D}" dt="2022-04-10T23:38:54.205" v="604" actId="1076"/>
          <ac:picMkLst>
            <pc:docMk/>
            <pc:sldMk cId="149297444" sldId="309"/>
            <ac:picMk id="5" creationId="{FDA9A92C-2A68-C627-5B1C-F8E95550779E}"/>
          </ac:picMkLst>
        </pc:picChg>
      </pc:sldChg>
      <pc:sldChg chg="addSp delSp modSp add ord replId">
        <pc:chgData name="Najia Shinneeb" userId="S::shinnee@uwindsor.ca::3e5c402e-f786-434d-a43d-d1d15ee180ed" providerId="AD" clId="Web-{3EDE16BA-7C03-1356-96F6-3239C0D4AD9D}" dt="2022-04-10T23:43:27.349" v="778" actId="1076"/>
        <pc:sldMkLst>
          <pc:docMk/>
          <pc:sldMk cId="2008143081" sldId="310"/>
        </pc:sldMkLst>
        <pc:spChg chg="mod">
          <ac:chgData name="Najia Shinneeb" userId="S::shinnee@uwindsor.ca::3e5c402e-f786-434d-a43d-d1d15ee180ed" providerId="AD" clId="Web-{3EDE16BA-7C03-1356-96F6-3239C0D4AD9D}" dt="2022-04-10T23:24:19.741" v="105" actId="20577"/>
          <ac:spMkLst>
            <pc:docMk/>
            <pc:sldMk cId="2008143081" sldId="310"/>
            <ac:spMk id="2" creationId="{DF8AF785-C4A9-F1A3-9E53-0B54E54BDBB5}"/>
          </ac:spMkLst>
        </pc:spChg>
        <pc:spChg chg="mod">
          <ac:chgData name="Najia Shinneeb" userId="S::shinnee@uwindsor.ca::3e5c402e-f786-434d-a43d-d1d15ee180ed" providerId="AD" clId="Web-{3EDE16BA-7C03-1356-96F6-3239C0D4AD9D}" dt="2022-04-10T23:39:35.034" v="620" actId="20577"/>
          <ac:spMkLst>
            <pc:docMk/>
            <pc:sldMk cId="2008143081" sldId="310"/>
            <ac:spMk id="3" creationId="{51C2A141-DF87-D2CB-A147-13864B05ED4B}"/>
          </ac:spMkLst>
        </pc:spChg>
        <pc:grpChg chg="add mod">
          <ac:chgData name="Najia Shinneeb" userId="S::shinnee@uwindsor.ca::3e5c402e-f786-434d-a43d-d1d15ee180ed" providerId="AD" clId="Web-{3EDE16BA-7C03-1356-96F6-3239C0D4AD9D}" dt="2022-04-10T23:43:27.349" v="778" actId="1076"/>
          <ac:grpSpMkLst>
            <pc:docMk/>
            <pc:sldMk cId="2008143081" sldId="310"/>
            <ac:grpSpMk id="37" creationId="{E5BFEDA2-D454-2C5B-2259-62C2281E1119}"/>
          </ac:grpSpMkLst>
        </pc:grpChg>
        <pc:picChg chg="del">
          <ac:chgData name="Najia Shinneeb" userId="S::shinnee@uwindsor.ca::3e5c402e-f786-434d-a43d-d1d15ee180ed" providerId="AD" clId="Web-{3EDE16BA-7C03-1356-96F6-3239C0D4AD9D}" dt="2022-04-10T23:24:23.569" v="107"/>
          <ac:picMkLst>
            <pc:docMk/>
            <pc:sldMk cId="2008143081" sldId="310"/>
            <ac:picMk id="4" creationId="{B9E66CB4-E3CE-6372-678E-0ECCCB74B51F}"/>
          </ac:picMkLst>
        </pc:picChg>
        <pc:picChg chg="del">
          <ac:chgData name="Najia Shinneeb" userId="S::shinnee@uwindsor.ca::3e5c402e-f786-434d-a43d-d1d15ee180ed" providerId="AD" clId="Web-{3EDE16BA-7C03-1356-96F6-3239C0D4AD9D}" dt="2022-04-10T23:24:23.569" v="106"/>
          <ac:picMkLst>
            <pc:docMk/>
            <pc:sldMk cId="2008143081" sldId="310"/>
            <ac:picMk id="5" creationId="{99170259-6CC1-CADA-CA98-A14A789EB9D4}"/>
          </ac:picMkLst>
        </pc:picChg>
        <pc:picChg chg="add mod">
          <ac:chgData name="Najia Shinneeb" userId="S::shinnee@uwindsor.ca::3e5c402e-f786-434d-a43d-d1d15ee180ed" providerId="AD" clId="Web-{3EDE16BA-7C03-1356-96F6-3239C0D4AD9D}" dt="2022-04-10T23:25:05.711" v="112" actId="1076"/>
          <ac:picMkLst>
            <pc:docMk/>
            <pc:sldMk cId="2008143081" sldId="310"/>
            <ac:picMk id="6" creationId="{4F12162E-4592-9933-84D2-47FD4F8AD90C}"/>
          </ac:picMkLst>
        </pc:picChg>
        <pc:picChg chg="add mod">
          <ac:chgData name="Najia Shinneeb" userId="S::shinnee@uwindsor.ca::3e5c402e-f786-434d-a43d-d1d15ee180ed" providerId="AD" clId="Web-{3EDE16BA-7C03-1356-96F6-3239C0D4AD9D}" dt="2022-04-10T23:39:06.533" v="606" actId="1076"/>
          <ac:picMkLst>
            <pc:docMk/>
            <pc:sldMk cId="2008143081" sldId="310"/>
            <ac:picMk id="7" creationId="{09E17C79-0C9E-2728-30C9-8186E8FC5AAA}"/>
          </ac:picMkLst>
        </pc:picChg>
      </pc:sldChg>
      <pc:sldChg chg="new del">
        <pc:chgData name="Najia Shinneeb" userId="S::shinnee@uwindsor.ca::3e5c402e-f786-434d-a43d-d1d15ee180ed" providerId="AD" clId="Web-{3EDE16BA-7C03-1356-96F6-3239C0D4AD9D}" dt="2022-04-10T23:24:03.444" v="102"/>
        <pc:sldMkLst>
          <pc:docMk/>
          <pc:sldMk cId="3842413249" sldId="310"/>
        </pc:sldMkLst>
      </pc:sldChg>
      <pc:sldChg chg="addSp delSp modSp add ord replId">
        <pc:chgData name="Najia Shinneeb" userId="S::shinnee@uwindsor.ca::3e5c402e-f786-434d-a43d-d1d15ee180ed" providerId="AD" clId="Web-{3EDE16BA-7C03-1356-96F6-3239C0D4AD9D}" dt="2022-04-10T23:46:20.085" v="871" actId="20577"/>
        <pc:sldMkLst>
          <pc:docMk/>
          <pc:sldMk cId="1697378127" sldId="311"/>
        </pc:sldMkLst>
        <pc:spChg chg="mod">
          <ac:chgData name="Najia Shinneeb" userId="S::shinnee@uwindsor.ca::3e5c402e-f786-434d-a43d-d1d15ee180ed" providerId="AD" clId="Web-{3EDE16BA-7C03-1356-96F6-3239C0D4AD9D}" dt="2022-04-10T23:25:30.289" v="117" actId="20577"/>
          <ac:spMkLst>
            <pc:docMk/>
            <pc:sldMk cId="1697378127" sldId="311"/>
            <ac:spMk id="2" creationId="{A05113EF-65B8-D3FE-5037-8C034ACC8A9D}"/>
          </ac:spMkLst>
        </pc:spChg>
        <pc:spChg chg="mod">
          <ac:chgData name="Najia Shinneeb" userId="S::shinnee@uwindsor.ca::3e5c402e-f786-434d-a43d-d1d15ee180ed" providerId="AD" clId="Web-{3EDE16BA-7C03-1356-96F6-3239C0D4AD9D}" dt="2022-04-10T23:46:20.085" v="871" actId="20577"/>
          <ac:spMkLst>
            <pc:docMk/>
            <pc:sldMk cId="1697378127" sldId="311"/>
            <ac:spMk id="3" creationId="{7FE8B116-0DCE-55B8-D97D-8ED8D60CF566}"/>
          </ac:spMkLst>
        </pc:spChg>
        <pc:picChg chg="del">
          <ac:chgData name="Najia Shinneeb" userId="S::shinnee@uwindsor.ca::3e5c402e-f786-434d-a43d-d1d15ee180ed" providerId="AD" clId="Web-{3EDE16BA-7C03-1356-96F6-3239C0D4AD9D}" dt="2022-04-10T23:25:32.477" v="119"/>
          <ac:picMkLst>
            <pc:docMk/>
            <pc:sldMk cId="1697378127" sldId="311"/>
            <ac:picMk id="4" creationId="{D891B518-33E1-6075-8C9A-61559E38F26C}"/>
          </ac:picMkLst>
        </pc:picChg>
        <pc:picChg chg="del">
          <ac:chgData name="Najia Shinneeb" userId="S::shinnee@uwindsor.ca::3e5c402e-f786-434d-a43d-d1d15ee180ed" providerId="AD" clId="Web-{3EDE16BA-7C03-1356-96F6-3239C0D4AD9D}" dt="2022-04-10T23:25:32.477" v="118"/>
          <ac:picMkLst>
            <pc:docMk/>
            <pc:sldMk cId="1697378127" sldId="311"/>
            <ac:picMk id="5" creationId="{FDA9A92C-2A68-C627-5B1C-F8E95550779E}"/>
          </ac:picMkLst>
        </pc:picChg>
        <pc:picChg chg="add mod">
          <ac:chgData name="Najia Shinneeb" userId="S::shinnee@uwindsor.ca::3e5c402e-f786-434d-a43d-d1d15ee180ed" providerId="AD" clId="Web-{3EDE16BA-7C03-1356-96F6-3239C0D4AD9D}" dt="2022-04-10T23:26:33.337" v="126" actId="1076"/>
          <ac:picMkLst>
            <pc:docMk/>
            <pc:sldMk cId="1697378127" sldId="311"/>
            <ac:picMk id="6" creationId="{7EE97A57-DA41-F15B-3C4C-475882A789F0}"/>
          </ac:picMkLst>
        </pc:picChg>
        <pc:picChg chg="add mod">
          <ac:chgData name="Najia Shinneeb" userId="S::shinnee@uwindsor.ca::3e5c402e-f786-434d-a43d-d1d15ee180ed" providerId="AD" clId="Web-{3EDE16BA-7C03-1356-96F6-3239C0D4AD9D}" dt="2022-04-10T23:26:39.399" v="130" actId="1076"/>
          <ac:picMkLst>
            <pc:docMk/>
            <pc:sldMk cId="1697378127" sldId="311"/>
            <ac:picMk id="7" creationId="{9C42631A-9A8A-3F39-42C4-987A753292CC}"/>
          </ac:picMkLst>
        </pc:picChg>
      </pc:sldChg>
      <pc:sldChg chg="addSp delSp modSp add ord replId">
        <pc:chgData name="Najia Shinneeb" userId="S::shinnee@uwindsor.ca::3e5c402e-f786-434d-a43d-d1d15ee180ed" providerId="AD" clId="Web-{3EDE16BA-7C03-1356-96F6-3239C0D4AD9D}" dt="2022-04-10T23:45:52.866" v="864" actId="20577"/>
        <pc:sldMkLst>
          <pc:docMk/>
          <pc:sldMk cId="4260655773" sldId="312"/>
        </pc:sldMkLst>
        <pc:spChg chg="mod">
          <ac:chgData name="Najia Shinneeb" userId="S::shinnee@uwindsor.ca::3e5c402e-f786-434d-a43d-d1d15ee180ed" providerId="AD" clId="Web-{3EDE16BA-7C03-1356-96F6-3239C0D4AD9D}" dt="2022-04-10T23:27:19.243" v="133" actId="20577"/>
          <ac:spMkLst>
            <pc:docMk/>
            <pc:sldMk cId="4260655773" sldId="312"/>
            <ac:spMk id="2" creationId="{DF8AF785-C4A9-F1A3-9E53-0B54E54BDBB5}"/>
          </ac:spMkLst>
        </pc:spChg>
        <pc:spChg chg="mod">
          <ac:chgData name="Najia Shinneeb" userId="S::shinnee@uwindsor.ca::3e5c402e-f786-434d-a43d-d1d15ee180ed" providerId="AD" clId="Web-{3EDE16BA-7C03-1356-96F6-3239C0D4AD9D}" dt="2022-04-10T23:45:52.866" v="864" actId="20577"/>
          <ac:spMkLst>
            <pc:docMk/>
            <pc:sldMk cId="4260655773" sldId="312"/>
            <ac:spMk id="3" creationId="{51C2A141-DF87-D2CB-A147-13864B05ED4B}"/>
          </ac:spMkLst>
        </pc:spChg>
        <pc:picChg chg="add mod">
          <ac:chgData name="Najia Shinneeb" userId="S::shinnee@uwindsor.ca::3e5c402e-f786-434d-a43d-d1d15ee180ed" providerId="AD" clId="Web-{3EDE16BA-7C03-1356-96F6-3239C0D4AD9D}" dt="2022-04-10T23:28:02.853" v="142" actId="14100"/>
          <ac:picMkLst>
            <pc:docMk/>
            <pc:sldMk cId="4260655773" sldId="312"/>
            <ac:picMk id="4" creationId="{5B3699F8-6CAB-9B13-DFA9-F5DCE74E8195}"/>
          </ac:picMkLst>
        </pc:picChg>
        <pc:picChg chg="add mod">
          <ac:chgData name="Najia Shinneeb" userId="S::shinnee@uwindsor.ca::3e5c402e-f786-434d-a43d-d1d15ee180ed" providerId="AD" clId="Web-{3EDE16BA-7C03-1356-96F6-3239C0D4AD9D}" dt="2022-04-10T23:28:09.057" v="144" actId="1076"/>
          <ac:picMkLst>
            <pc:docMk/>
            <pc:sldMk cId="4260655773" sldId="312"/>
            <ac:picMk id="5" creationId="{12C5AAEB-4716-50D1-17D7-C75F91D06E05}"/>
          </ac:picMkLst>
        </pc:picChg>
        <pc:picChg chg="del">
          <ac:chgData name="Najia Shinneeb" userId="S::shinnee@uwindsor.ca::3e5c402e-f786-434d-a43d-d1d15ee180ed" providerId="AD" clId="Web-{3EDE16BA-7C03-1356-96F6-3239C0D4AD9D}" dt="2022-04-10T23:27:21.603" v="135"/>
          <ac:picMkLst>
            <pc:docMk/>
            <pc:sldMk cId="4260655773" sldId="312"/>
            <ac:picMk id="6" creationId="{4F12162E-4592-9933-84D2-47FD4F8AD90C}"/>
          </ac:picMkLst>
        </pc:picChg>
        <pc:picChg chg="del">
          <ac:chgData name="Najia Shinneeb" userId="S::shinnee@uwindsor.ca::3e5c402e-f786-434d-a43d-d1d15ee180ed" providerId="AD" clId="Web-{3EDE16BA-7C03-1356-96F6-3239C0D4AD9D}" dt="2022-04-10T23:27:21.603" v="134"/>
          <ac:picMkLst>
            <pc:docMk/>
            <pc:sldMk cId="4260655773" sldId="312"/>
            <ac:picMk id="7" creationId="{09E17C79-0C9E-2728-30C9-8186E8FC5AAA}"/>
          </ac:picMkLst>
        </pc:picChg>
      </pc:sldChg>
      <pc:sldChg chg="addSp delSp modSp add ord replId">
        <pc:chgData name="Najia Shinneeb" userId="S::shinnee@uwindsor.ca::3e5c402e-f786-434d-a43d-d1d15ee180ed" providerId="AD" clId="Web-{3EDE16BA-7C03-1356-96F6-3239C0D4AD9D}" dt="2022-04-10T23:59:30.251" v="937" actId="1076"/>
        <pc:sldMkLst>
          <pc:docMk/>
          <pc:sldMk cId="2015406071" sldId="313"/>
        </pc:sldMkLst>
        <pc:spChg chg="mod">
          <ac:chgData name="Najia Shinneeb" userId="S::shinnee@uwindsor.ca::3e5c402e-f786-434d-a43d-d1d15ee180ed" providerId="AD" clId="Web-{3EDE16BA-7C03-1356-96F6-3239C0D4AD9D}" dt="2022-04-10T23:28:23.229" v="147" actId="20577"/>
          <ac:spMkLst>
            <pc:docMk/>
            <pc:sldMk cId="2015406071" sldId="313"/>
            <ac:spMk id="2" creationId="{A05113EF-65B8-D3FE-5037-8C034ACC8A9D}"/>
          </ac:spMkLst>
        </pc:spChg>
        <pc:spChg chg="mod">
          <ac:chgData name="Najia Shinneeb" userId="S::shinnee@uwindsor.ca::3e5c402e-f786-434d-a43d-d1d15ee180ed" providerId="AD" clId="Web-{3EDE16BA-7C03-1356-96F6-3239C0D4AD9D}" dt="2022-04-10T23:47:53.227" v="874" actId="14100"/>
          <ac:spMkLst>
            <pc:docMk/>
            <pc:sldMk cId="2015406071" sldId="313"/>
            <ac:spMk id="3" creationId="{7FE8B116-0DCE-55B8-D97D-8ED8D60CF566}"/>
          </ac:spMkLst>
        </pc:spChg>
        <pc:spChg chg="add del">
          <ac:chgData name="Najia Shinneeb" userId="S::shinnee@uwindsor.ca::3e5c402e-f786-434d-a43d-d1d15ee180ed" providerId="AD" clId="Web-{3EDE16BA-7C03-1356-96F6-3239C0D4AD9D}" dt="2022-04-10T23:42:40.801" v="738"/>
          <ac:spMkLst>
            <pc:docMk/>
            <pc:sldMk cId="2015406071" sldId="313"/>
            <ac:spMk id="11" creationId="{1763FC64-3B71-01B1-4CE7-2358BBD4A51E}"/>
          </ac:spMkLst>
        </pc:spChg>
        <pc:spChg chg="add del">
          <ac:chgData name="Najia Shinneeb" userId="S::shinnee@uwindsor.ca::3e5c402e-f786-434d-a43d-d1d15ee180ed" providerId="AD" clId="Web-{3EDE16BA-7C03-1356-96F6-3239C0D4AD9D}" dt="2022-04-10T23:42:40.801" v="737"/>
          <ac:spMkLst>
            <pc:docMk/>
            <pc:sldMk cId="2015406071" sldId="313"/>
            <ac:spMk id="13" creationId="{C0579CCB-1B5F-A5BA-56D0-D9C353DBD285}"/>
          </ac:spMkLst>
        </pc:spChg>
        <pc:spChg chg="add del">
          <ac:chgData name="Najia Shinneeb" userId="S::shinnee@uwindsor.ca::3e5c402e-f786-434d-a43d-d1d15ee180ed" providerId="AD" clId="Web-{3EDE16BA-7C03-1356-96F6-3239C0D4AD9D}" dt="2022-04-10T23:42:40.801" v="736"/>
          <ac:spMkLst>
            <pc:docMk/>
            <pc:sldMk cId="2015406071" sldId="313"/>
            <ac:spMk id="15" creationId="{179D9028-7FC4-84DF-14A5-DBEBC0A8C20C}"/>
          </ac:spMkLst>
        </pc:spChg>
        <pc:spChg chg="add del">
          <ac:chgData name="Najia Shinneeb" userId="S::shinnee@uwindsor.ca::3e5c402e-f786-434d-a43d-d1d15ee180ed" providerId="AD" clId="Web-{3EDE16BA-7C03-1356-96F6-3239C0D4AD9D}" dt="2022-04-10T23:42:40.801" v="735"/>
          <ac:spMkLst>
            <pc:docMk/>
            <pc:sldMk cId="2015406071" sldId="313"/>
            <ac:spMk id="17" creationId="{67CCFF0D-8A5D-7939-9485-6317ECE0A40B}"/>
          </ac:spMkLst>
        </pc:spChg>
        <pc:spChg chg="add del">
          <ac:chgData name="Najia Shinneeb" userId="S::shinnee@uwindsor.ca::3e5c402e-f786-434d-a43d-d1d15ee180ed" providerId="AD" clId="Web-{3EDE16BA-7C03-1356-96F6-3239C0D4AD9D}" dt="2022-04-10T23:42:40.801" v="734"/>
          <ac:spMkLst>
            <pc:docMk/>
            <pc:sldMk cId="2015406071" sldId="313"/>
            <ac:spMk id="19" creationId="{46DE17F6-D917-2D7A-0C86-C08702CF0EC0}"/>
          </ac:spMkLst>
        </pc:spChg>
        <pc:spChg chg="add del">
          <ac:chgData name="Najia Shinneeb" userId="S::shinnee@uwindsor.ca::3e5c402e-f786-434d-a43d-d1d15ee180ed" providerId="AD" clId="Web-{3EDE16BA-7C03-1356-96F6-3239C0D4AD9D}" dt="2022-04-10T23:42:40.801" v="733"/>
          <ac:spMkLst>
            <pc:docMk/>
            <pc:sldMk cId="2015406071" sldId="313"/>
            <ac:spMk id="21" creationId="{8BA5C875-656D-9FBD-6E96-88EDA0D2C49B}"/>
          </ac:spMkLst>
        </pc:spChg>
        <pc:spChg chg="add del">
          <ac:chgData name="Najia Shinneeb" userId="S::shinnee@uwindsor.ca::3e5c402e-f786-434d-a43d-d1d15ee180ed" providerId="AD" clId="Web-{3EDE16BA-7C03-1356-96F6-3239C0D4AD9D}" dt="2022-04-10T23:42:40.801" v="732"/>
          <ac:spMkLst>
            <pc:docMk/>
            <pc:sldMk cId="2015406071" sldId="313"/>
            <ac:spMk id="23" creationId="{475CB469-1EC5-F3E9-EB0E-CD5C11FA2769}"/>
          </ac:spMkLst>
        </pc:spChg>
        <pc:spChg chg="add mod">
          <ac:chgData name="Najia Shinneeb" userId="S::shinnee@uwindsor.ca::3e5c402e-f786-434d-a43d-d1d15ee180ed" providerId="AD" clId="Web-{3EDE16BA-7C03-1356-96F6-3239C0D4AD9D}" dt="2022-04-10T23:43:11.458" v="775" actId="1076"/>
          <ac:spMkLst>
            <pc:docMk/>
            <pc:sldMk cId="2015406071" sldId="313"/>
            <ac:spMk id="25" creationId="{1801B675-FDBE-78F2-B380-759AF12FB20C}"/>
          </ac:spMkLst>
        </pc:spChg>
        <pc:spChg chg="add mod">
          <ac:chgData name="Najia Shinneeb" userId="S::shinnee@uwindsor.ca::3e5c402e-f786-434d-a43d-d1d15ee180ed" providerId="AD" clId="Web-{3EDE16BA-7C03-1356-96F6-3239C0D4AD9D}" dt="2022-04-10T23:43:11.458" v="774" actId="1076"/>
          <ac:spMkLst>
            <pc:docMk/>
            <pc:sldMk cId="2015406071" sldId="313"/>
            <ac:spMk id="27" creationId="{F8DA30BA-67BE-F1E9-01EC-D97D2D3DB6B9}"/>
          </ac:spMkLst>
        </pc:spChg>
        <pc:spChg chg="add mod">
          <ac:chgData name="Najia Shinneeb" userId="S::shinnee@uwindsor.ca::3e5c402e-f786-434d-a43d-d1d15ee180ed" providerId="AD" clId="Web-{3EDE16BA-7C03-1356-96F6-3239C0D4AD9D}" dt="2022-04-10T23:43:11.442" v="773" actId="1076"/>
          <ac:spMkLst>
            <pc:docMk/>
            <pc:sldMk cId="2015406071" sldId="313"/>
            <ac:spMk id="29" creationId="{76127698-CE6F-4F0F-5345-C77F46070531}"/>
          </ac:spMkLst>
        </pc:spChg>
        <pc:spChg chg="add mod">
          <ac:chgData name="Najia Shinneeb" userId="S::shinnee@uwindsor.ca::3e5c402e-f786-434d-a43d-d1d15ee180ed" providerId="AD" clId="Web-{3EDE16BA-7C03-1356-96F6-3239C0D4AD9D}" dt="2022-04-10T23:43:11.442" v="772" actId="1076"/>
          <ac:spMkLst>
            <pc:docMk/>
            <pc:sldMk cId="2015406071" sldId="313"/>
            <ac:spMk id="31" creationId="{3D881A4F-D864-2160-52DB-9BFEA68C492F}"/>
          </ac:spMkLst>
        </pc:spChg>
        <pc:spChg chg="add mod">
          <ac:chgData name="Najia Shinneeb" userId="S::shinnee@uwindsor.ca::3e5c402e-f786-434d-a43d-d1d15ee180ed" providerId="AD" clId="Web-{3EDE16BA-7C03-1356-96F6-3239C0D4AD9D}" dt="2022-04-10T23:43:11.442" v="771" actId="1076"/>
          <ac:spMkLst>
            <pc:docMk/>
            <pc:sldMk cId="2015406071" sldId="313"/>
            <ac:spMk id="33" creationId="{6422EED7-2CF4-ECEE-186B-989BE06D4AB5}"/>
          </ac:spMkLst>
        </pc:spChg>
        <pc:spChg chg="add mod">
          <ac:chgData name="Najia Shinneeb" userId="S::shinnee@uwindsor.ca::3e5c402e-f786-434d-a43d-d1d15ee180ed" providerId="AD" clId="Web-{3EDE16BA-7C03-1356-96F6-3239C0D4AD9D}" dt="2022-04-10T23:43:11.442" v="770" actId="1076"/>
          <ac:spMkLst>
            <pc:docMk/>
            <pc:sldMk cId="2015406071" sldId="313"/>
            <ac:spMk id="35" creationId="{C8196139-DC6D-D8FF-B7F2-7B003073A80A}"/>
          </ac:spMkLst>
        </pc:spChg>
        <pc:spChg chg="add mod">
          <ac:chgData name="Najia Shinneeb" userId="S::shinnee@uwindsor.ca::3e5c402e-f786-434d-a43d-d1d15ee180ed" providerId="AD" clId="Web-{3EDE16BA-7C03-1356-96F6-3239C0D4AD9D}" dt="2022-04-10T23:43:11.442" v="769" actId="1076"/>
          <ac:spMkLst>
            <pc:docMk/>
            <pc:sldMk cId="2015406071" sldId="313"/>
            <ac:spMk id="37" creationId="{8AF3969A-ABBE-04E1-341C-A1DE0F544BE0}"/>
          </ac:spMkLst>
        </pc:spChg>
        <pc:spChg chg="add mod">
          <ac:chgData name="Najia Shinneeb" userId="S::shinnee@uwindsor.ca::3e5c402e-f786-434d-a43d-d1d15ee180ed" providerId="AD" clId="Web-{3EDE16BA-7C03-1356-96F6-3239C0D4AD9D}" dt="2022-04-10T23:57:03.906" v="935" actId="20577"/>
          <ac:spMkLst>
            <pc:docMk/>
            <pc:sldMk cId="2015406071" sldId="313"/>
            <ac:spMk id="39" creationId="{A2E2AFD0-C503-9C36-BC9B-57F3D5925E75}"/>
          </ac:spMkLst>
        </pc:spChg>
        <pc:picChg chg="del">
          <ac:chgData name="Najia Shinneeb" userId="S::shinnee@uwindsor.ca::3e5c402e-f786-434d-a43d-d1d15ee180ed" providerId="AD" clId="Web-{3EDE16BA-7C03-1356-96F6-3239C0D4AD9D}" dt="2022-04-10T23:28:33.072" v="151"/>
          <ac:picMkLst>
            <pc:docMk/>
            <pc:sldMk cId="2015406071" sldId="313"/>
            <ac:picMk id="4" creationId="{D891B518-33E1-6075-8C9A-61559E38F26C}"/>
          </ac:picMkLst>
        </pc:picChg>
        <pc:picChg chg="del">
          <ac:chgData name="Najia Shinneeb" userId="S::shinnee@uwindsor.ca::3e5c402e-f786-434d-a43d-d1d15ee180ed" providerId="AD" clId="Web-{3EDE16BA-7C03-1356-96F6-3239C0D4AD9D}" dt="2022-04-10T23:28:33.072" v="150"/>
          <ac:picMkLst>
            <pc:docMk/>
            <pc:sldMk cId="2015406071" sldId="313"/>
            <ac:picMk id="5" creationId="{FDA9A92C-2A68-C627-5B1C-F8E95550779E}"/>
          </ac:picMkLst>
        </pc:picChg>
        <pc:picChg chg="add mod">
          <ac:chgData name="Najia Shinneeb" userId="S::shinnee@uwindsor.ca::3e5c402e-f786-434d-a43d-d1d15ee180ed" providerId="AD" clId="Web-{3EDE16BA-7C03-1356-96F6-3239C0D4AD9D}" dt="2022-04-10T23:59:27.173" v="936" actId="1076"/>
          <ac:picMkLst>
            <pc:docMk/>
            <pc:sldMk cId="2015406071" sldId="313"/>
            <ac:picMk id="7" creationId="{2EF07396-0337-083F-A6FB-6BEADA9D285C}"/>
          </ac:picMkLst>
        </pc:picChg>
        <pc:picChg chg="add mod">
          <ac:chgData name="Najia Shinneeb" userId="S::shinnee@uwindsor.ca::3e5c402e-f786-434d-a43d-d1d15ee180ed" providerId="AD" clId="Web-{3EDE16BA-7C03-1356-96F6-3239C0D4AD9D}" dt="2022-04-10T23:59:30.251" v="937" actId="1076"/>
          <ac:picMkLst>
            <pc:docMk/>
            <pc:sldMk cId="2015406071" sldId="313"/>
            <ac:picMk id="9" creationId="{ABD92661-475B-DD6E-9F44-0F2426BAD57D}"/>
          </ac:picMkLst>
        </pc:picChg>
      </pc:sldChg>
    </pc:docChg>
  </pc:docChgLst>
  <pc:docChgLst>
    <pc:chgData name="Najia Shinneeb" userId="S::shinnee@uwindsor.ca::3e5c402e-f786-434d-a43d-d1d15ee180ed" providerId="AD" clId="Web-{A240C210-2D52-5022-CD67-10902AEC4BE2}"/>
    <pc:docChg chg="addSld delSld modSld sldOrd">
      <pc:chgData name="Najia Shinneeb" userId="S::shinnee@uwindsor.ca::3e5c402e-f786-434d-a43d-d1d15ee180ed" providerId="AD" clId="Web-{A240C210-2D52-5022-CD67-10902AEC4BE2}" dt="2022-04-11T16:04:07.299" v="575" actId="14100"/>
      <pc:docMkLst>
        <pc:docMk/>
      </pc:docMkLst>
      <pc:sldChg chg="modSp">
        <pc:chgData name="Najia Shinneeb" userId="S::shinnee@uwindsor.ca::3e5c402e-f786-434d-a43d-d1d15ee180ed" providerId="AD" clId="Web-{A240C210-2D52-5022-CD67-10902AEC4BE2}" dt="2022-04-11T15:11:38.592" v="446" actId="20577"/>
        <pc:sldMkLst>
          <pc:docMk/>
          <pc:sldMk cId="0" sldId="256"/>
        </pc:sldMkLst>
        <pc:spChg chg="mod">
          <ac:chgData name="Najia Shinneeb" userId="S::shinnee@uwindsor.ca::3e5c402e-f786-434d-a43d-d1d15ee180ed" providerId="AD" clId="Web-{A240C210-2D52-5022-CD67-10902AEC4BE2}" dt="2022-04-11T15:11:38.592" v="446" actId="20577"/>
          <ac:spMkLst>
            <pc:docMk/>
            <pc:sldMk cId="0" sldId="256"/>
            <ac:spMk id="179" creationId="{00000000-0000-0000-0000-000000000000}"/>
          </ac:spMkLst>
        </pc:spChg>
      </pc:sldChg>
      <pc:sldChg chg="addSp modSp">
        <pc:chgData name="Najia Shinneeb" userId="S::shinnee@uwindsor.ca::3e5c402e-f786-434d-a43d-d1d15ee180ed" providerId="AD" clId="Web-{A240C210-2D52-5022-CD67-10902AEC4BE2}" dt="2022-04-11T13:06:30.334" v="22" actId="1076"/>
        <pc:sldMkLst>
          <pc:docMk/>
          <pc:sldMk cId="1990900477" sldId="308"/>
        </pc:sldMkLst>
        <pc:spChg chg="add mod">
          <ac:chgData name="Najia Shinneeb" userId="S::shinnee@uwindsor.ca::3e5c402e-f786-434d-a43d-d1d15ee180ed" providerId="AD" clId="Web-{A240C210-2D52-5022-CD67-10902AEC4BE2}" dt="2022-04-11T13:06:30.334" v="22" actId="1076"/>
          <ac:spMkLst>
            <pc:docMk/>
            <pc:sldMk cId="1990900477" sldId="308"/>
            <ac:spMk id="7" creationId="{3ED05FAD-E236-6B1B-7EA4-C8B727D403BA}"/>
          </ac:spMkLst>
        </pc:spChg>
      </pc:sldChg>
      <pc:sldChg chg="addSp modSp">
        <pc:chgData name="Najia Shinneeb" userId="S::shinnee@uwindsor.ca::3e5c402e-f786-434d-a43d-d1d15ee180ed" providerId="AD" clId="Web-{A240C210-2D52-5022-CD67-10902AEC4BE2}" dt="2022-04-11T14:37:47.184" v="351" actId="1076"/>
        <pc:sldMkLst>
          <pc:docMk/>
          <pc:sldMk cId="149297444" sldId="309"/>
        </pc:sldMkLst>
        <pc:spChg chg="add">
          <ac:chgData name="Najia Shinneeb" userId="S::shinnee@uwindsor.ca::3e5c402e-f786-434d-a43d-d1d15ee180ed" providerId="AD" clId="Web-{A240C210-2D52-5022-CD67-10902AEC4BE2}" dt="2022-04-11T13:06:59.475" v="23"/>
          <ac:spMkLst>
            <pc:docMk/>
            <pc:sldMk cId="149297444" sldId="309"/>
            <ac:spMk id="7" creationId="{1A3FBA05-72B9-A743-BCF8-4B7784066EED}"/>
          </ac:spMkLst>
        </pc:spChg>
        <pc:grpChg chg="add mod">
          <ac:chgData name="Najia Shinneeb" userId="S::shinnee@uwindsor.ca::3e5c402e-f786-434d-a43d-d1d15ee180ed" providerId="AD" clId="Web-{A240C210-2D52-5022-CD67-10902AEC4BE2}" dt="2022-04-11T14:37:47.184" v="351" actId="1076"/>
          <ac:grpSpMkLst>
            <pc:docMk/>
            <pc:sldMk cId="149297444" sldId="309"/>
            <ac:grpSpMk id="6" creationId="{C9CAB74E-8754-1C39-101F-8E4BA4E205FC}"/>
          </ac:grpSpMkLst>
        </pc:grpChg>
      </pc:sldChg>
      <pc:sldChg chg="addSp delSp modSp">
        <pc:chgData name="Najia Shinneeb" userId="S::shinnee@uwindsor.ca::3e5c402e-f786-434d-a43d-d1d15ee180ed" providerId="AD" clId="Web-{A240C210-2D52-5022-CD67-10902AEC4BE2}" dt="2022-04-11T14:37:35.059" v="349" actId="1076"/>
        <pc:sldMkLst>
          <pc:docMk/>
          <pc:sldMk cId="2008143081" sldId="310"/>
        </pc:sldMkLst>
        <pc:spChg chg="add del">
          <ac:chgData name="Najia Shinneeb" userId="S::shinnee@uwindsor.ca::3e5c402e-f786-434d-a43d-d1d15ee180ed" providerId="AD" clId="Web-{A240C210-2D52-5022-CD67-10902AEC4BE2}" dt="2022-04-11T13:09:00.586" v="25"/>
          <ac:spMkLst>
            <pc:docMk/>
            <pc:sldMk cId="2008143081" sldId="310"/>
            <ac:spMk id="4" creationId="{9FF80BC4-61F1-21E0-3AD3-79CB334BA206}"/>
          </ac:spMkLst>
        </pc:spChg>
        <pc:spChg chg="add mod">
          <ac:chgData name="Najia Shinneeb" userId="S::shinnee@uwindsor.ca::3e5c402e-f786-434d-a43d-d1d15ee180ed" providerId="AD" clId="Web-{A240C210-2D52-5022-CD67-10902AEC4BE2}" dt="2022-04-11T13:17:40.515" v="35" actId="20577"/>
          <ac:spMkLst>
            <pc:docMk/>
            <pc:sldMk cId="2008143081" sldId="310"/>
            <ac:spMk id="5" creationId="{3633A481-BE26-5755-8EF5-FACE59711F63}"/>
          </ac:spMkLst>
        </pc:spChg>
        <pc:spChg chg="add">
          <ac:chgData name="Najia Shinneeb" userId="S::shinnee@uwindsor.ca::3e5c402e-f786-434d-a43d-d1d15ee180ed" providerId="AD" clId="Web-{A240C210-2D52-5022-CD67-10902AEC4BE2}" dt="2022-04-11T13:16:41.827" v="28"/>
          <ac:spMkLst>
            <pc:docMk/>
            <pc:sldMk cId="2008143081" sldId="310"/>
            <ac:spMk id="8" creationId="{8872B080-4971-C751-C912-07896369C06B}"/>
          </ac:spMkLst>
        </pc:spChg>
        <pc:grpChg chg="mod">
          <ac:chgData name="Najia Shinneeb" userId="S::shinnee@uwindsor.ca::3e5c402e-f786-434d-a43d-d1d15ee180ed" providerId="AD" clId="Web-{A240C210-2D52-5022-CD67-10902AEC4BE2}" dt="2022-04-11T14:37:35.059" v="349" actId="1076"/>
          <ac:grpSpMkLst>
            <pc:docMk/>
            <pc:sldMk cId="2008143081" sldId="310"/>
            <ac:grpSpMk id="37" creationId="{E5BFEDA2-D454-2C5B-2259-62C2281E1119}"/>
          </ac:grpSpMkLst>
        </pc:grpChg>
      </pc:sldChg>
      <pc:sldChg chg="addSp delSp modSp">
        <pc:chgData name="Najia Shinneeb" userId="S::shinnee@uwindsor.ca::3e5c402e-f786-434d-a43d-d1d15ee180ed" providerId="AD" clId="Web-{A240C210-2D52-5022-CD67-10902AEC4BE2}" dt="2022-04-11T14:39:10.950" v="443"/>
        <pc:sldMkLst>
          <pc:docMk/>
          <pc:sldMk cId="1697378127" sldId="311"/>
        </pc:sldMkLst>
        <pc:spChg chg="add">
          <ac:chgData name="Najia Shinneeb" userId="S::shinnee@uwindsor.ca::3e5c402e-f786-434d-a43d-d1d15ee180ed" providerId="AD" clId="Web-{A240C210-2D52-5022-CD67-10902AEC4BE2}" dt="2022-04-11T13:17:47.906" v="36"/>
          <ac:spMkLst>
            <pc:docMk/>
            <pc:sldMk cId="1697378127" sldId="311"/>
            <ac:spMk id="4" creationId="{D28D2D06-A834-3F5B-13D8-C6DE8127D8AA}"/>
          </ac:spMkLst>
        </pc:spChg>
        <pc:spChg chg="add del">
          <ac:chgData name="Najia Shinneeb" userId="S::shinnee@uwindsor.ca::3e5c402e-f786-434d-a43d-d1d15ee180ed" providerId="AD" clId="Web-{A240C210-2D52-5022-CD67-10902AEC4BE2}" dt="2022-04-11T14:38:41.122" v="373"/>
          <ac:spMkLst>
            <pc:docMk/>
            <pc:sldMk cId="1697378127" sldId="311"/>
            <ac:spMk id="5" creationId="{56D18A6A-8136-3E1A-3F68-1797341CB362}"/>
          </ac:spMkLst>
        </pc:spChg>
        <pc:spChg chg="add del">
          <ac:chgData name="Najia Shinneeb" userId="S::shinnee@uwindsor.ca::3e5c402e-f786-434d-a43d-d1d15ee180ed" providerId="AD" clId="Web-{A240C210-2D52-5022-CD67-10902AEC4BE2}" dt="2022-04-11T14:38:41.122" v="372"/>
          <ac:spMkLst>
            <pc:docMk/>
            <pc:sldMk cId="1697378127" sldId="311"/>
            <ac:spMk id="10" creationId="{F8011030-F09E-6C5D-2127-F6298549C976}"/>
          </ac:spMkLst>
        </pc:spChg>
        <pc:spChg chg="add del">
          <ac:chgData name="Najia Shinneeb" userId="S::shinnee@uwindsor.ca::3e5c402e-f786-434d-a43d-d1d15ee180ed" providerId="AD" clId="Web-{A240C210-2D52-5022-CD67-10902AEC4BE2}" dt="2022-04-11T14:38:41.122" v="371"/>
          <ac:spMkLst>
            <pc:docMk/>
            <pc:sldMk cId="1697378127" sldId="311"/>
            <ac:spMk id="12" creationId="{00ABEBD7-B674-233B-442E-91EB0860A92F}"/>
          </ac:spMkLst>
        </pc:spChg>
        <pc:spChg chg="add del">
          <ac:chgData name="Najia Shinneeb" userId="S::shinnee@uwindsor.ca::3e5c402e-f786-434d-a43d-d1d15ee180ed" providerId="AD" clId="Web-{A240C210-2D52-5022-CD67-10902AEC4BE2}" dt="2022-04-11T14:38:41.122" v="370"/>
          <ac:spMkLst>
            <pc:docMk/>
            <pc:sldMk cId="1697378127" sldId="311"/>
            <ac:spMk id="14" creationId="{7A5994E9-6D16-3AF6-AA0A-4B5839A60D7A}"/>
          </ac:spMkLst>
        </pc:spChg>
        <pc:spChg chg="add del">
          <ac:chgData name="Najia Shinneeb" userId="S::shinnee@uwindsor.ca::3e5c402e-f786-434d-a43d-d1d15ee180ed" providerId="AD" clId="Web-{A240C210-2D52-5022-CD67-10902AEC4BE2}" dt="2022-04-11T14:38:41.122" v="369"/>
          <ac:spMkLst>
            <pc:docMk/>
            <pc:sldMk cId="1697378127" sldId="311"/>
            <ac:spMk id="16" creationId="{B7C108F9-FE63-B0B9-349F-070081C02360}"/>
          </ac:spMkLst>
        </pc:spChg>
        <pc:spChg chg="add del">
          <ac:chgData name="Najia Shinneeb" userId="S::shinnee@uwindsor.ca::3e5c402e-f786-434d-a43d-d1d15ee180ed" providerId="AD" clId="Web-{A240C210-2D52-5022-CD67-10902AEC4BE2}" dt="2022-04-11T14:38:41.122" v="368"/>
          <ac:spMkLst>
            <pc:docMk/>
            <pc:sldMk cId="1697378127" sldId="311"/>
            <ac:spMk id="18" creationId="{D5BC6CC9-A0E3-15DA-6E57-973E694A606B}"/>
          </ac:spMkLst>
        </pc:spChg>
        <pc:spChg chg="add del">
          <ac:chgData name="Najia Shinneeb" userId="S::shinnee@uwindsor.ca::3e5c402e-f786-434d-a43d-d1d15ee180ed" providerId="AD" clId="Web-{A240C210-2D52-5022-CD67-10902AEC4BE2}" dt="2022-04-11T14:38:41.122" v="367"/>
          <ac:spMkLst>
            <pc:docMk/>
            <pc:sldMk cId="1697378127" sldId="311"/>
            <ac:spMk id="20" creationId="{4333547D-E996-F7B8-441E-5368EE760BBA}"/>
          </ac:spMkLst>
        </pc:spChg>
        <pc:spChg chg="add del">
          <ac:chgData name="Najia Shinneeb" userId="S::shinnee@uwindsor.ca::3e5c402e-f786-434d-a43d-d1d15ee180ed" providerId="AD" clId="Web-{A240C210-2D52-5022-CD67-10902AEC4BE2}" dt="2022-04-11T14:38:41.122" v="366"/>
          <ac:spMkLst>
            <pc:docMk/>
            <pc:sldMk cId="1697378127" sldId="311"/>
            <ac:spMk id="22" creationId="{0AFED524-FD73-A283-E3A1-DC63C48855B5}"/>
          </ac:spMkLst>
        </pc:spChg>
        <pc:spChg chg="add del">
          <ac:chgData name="Najia Shinneeb" userId="S::shinnee@uwindsor.ca::3e5c402e-f786-434d-a43d-d1d15ee180ed" providerId="AD" clId="Web-{A240C210-2D52-5022-CD67-10902AEC4BE2}" dt="2022-04-11T14:38:41.122" v="365"/>
          <ac:spMkLst>
            <pc:docMk/>
            <pc:sldMk cId="1697378127" sldId="311"/>
            <ac:spMk id="24" creationId="{6DC7B717-523B-7553-AC9B-F793FADBA4B5}"/>
          </ac:spMkLst>
        </pc:spChg>
        <pc:spChg chg="add del">
          <ac:chgData name="Najia Shinneeb" userId="S::shinnee@uwindsor.ca::3e5c402e-f786-434d-a43d-d1d15ee180ed" providerId="AD" clId="Web-{A240C210-2D52-5022-CD67-10902AEC4BE2}" dt="2022-04-11T14:38:41.122" v="364"/>
          <ac:spMkLst>
            <pc:docMk/>
            <pc:sldMk cId="1697378127" sldId="311"/>
            <ac:spMk id="26" creationId="{D54946E2-34ED-E1FF-BBB6-269B42628125}"/>
          </ac:spMkLst>
        </pc:spChg>
        <pc:spChg chg="add del mod">
          <ac:chgData name="Najia Shinneeb" userId="S::shinnee@uwindsor.ca::3e5c402e-f786-434d-a43d-d1d15ee180ed" providerId="AD" clId="Web-{A240C210-2D52-5022-CD67-10902AEC4BE2}" dt="2022-04-11T14:39:10.950" v="443"/>
          <ac:spMkLst>
            <pc:docMk/>
            <pc:sldMk cId="1697378127" sldId="311"/>
            <ac:spMk id="28" creationId="{6AD2DA4B-0B1E-5F50-9A50-3E1671D434FF}"/>
          </ac:spMkLst>
        </pc:spChg>
        <pc:spChg chg="add del mod">
          <ac:chgData name="Najia Shinneeb" userId="S::shinnee@uwindsor.ca::3e5c402e-f786-434d-a43d-d1d15ee180ed" providerId="AD" clId="Web-{A240C210-2D52-5022-CD67-10902AEC4BE2}" dt="2022-04-11T14:39:10.950" v="442"/>
          <ac:spMkLst>
            <pc:docMk/>
            <pc:sldMk cId="1697378127" sldId="311"/>
            <ac:spMk id="30" creationId="{C9434435-084E-CBB3-E02E-579EE45B79F2}"/>
          </ac:spMkLst>
        </pc:spChg>
        <pc:spChg chg="add del mod">
          <ac:chgData name="Najia Shinneeb" userId="S::shinnee@uwindsor.ca::3e5c402e-f786-434d-a43d-d1d15ee180ed" providerId="AD" clId="Web-{A240C210-2D52-5022-CD67-10902AEC4BE2}" dt="2022-04-11T14:39:10.935" v="441"/>
          <ac:spMkLst>
            <pc:docMk/>
            <pc:sldMk cId="1697378127" sldId="311"/>
            <ac:spMk id="32" creationId="{938F8ACA-F9B1-13CB-CF44-D2B25CF460D7}"/>
          </ac:spMkLst>
        </pc:spChg>
        <pc:spChg chg="add del mod">
          <ac:chgData name="Najia Shinneeb" userId="S::shinnee@uwindsor.ca::3e5c402e-f786-434d-a43d-d1d15ee180ed" providerId="AD" clId="Web-{A240C210-2D52-5022-CD67-10902AEC4BE2}" dt="2022-04-11T14:39:10.935" v="440"/>
          <ac:spMkLst>
            <pc:docMk/>
            <pc:sldMk cId="1697378127" sldId="311"/>
            <ac:spMk id="34" creationId="{A81DECC7-5AA0-4B10-C180-4FE31CAA6380}"/>
          </ac:spMkLst>
        </pc:spChg>
        <pc:spChg chg="add del mod">
          <ac:chgData name="Najia Shinneeb" userId="S::shinnee@uwindsor.ca::3e5c402e-f786-434d-a43d-d1d15ee180ed" providerId="AD" clId="Web-{A240C210-2D52-5022-CD67-10902AEC4BE2}" dt="2022-04-11T14:39:10.935" v="439"/>
          <ac:spMkLst>
            <pc:docMk/>
            <pc:sldMk cId="1697378127" sldId="311"/>
            <ac:spMk id="36" creationId="{2B179734-7C42-0EFC-57E8-6B543C0AF578}"/>
          </ac:spMkLst>
        </pc:spChg>
        <pc:spChg chg="add del mod">
          <ac:chgData name="Najia Shinneeb" userId="S::shinnee@uwindsor.ca::3e5c402e-f786-434d-a43d-d1d15ee180ed" providerId="AD" clId="Web-{A240C210-2D52-5022-CD67-10902AEC4BE2}" dt="2022-04-11T14:39:10.935" v="438"/>
          <ac:spMkLst>
            <pc:docMk/>
            <pc:sldMk cId="1697378127" sldId="311"/>
            <ac:spMk id="38" creationId="{557BDCE8-DF0C-C639-7EEC-26F60BE7AC13}"/>
          </ac:spMkLst>
        </pc:spChg>
        <pc:spChg chg="add del mod">
          <ac:chgData name="Najia Shinneeb" userId="S::shinnee@uwindsor.ca::3e5c402e-f786-434d-a43d-d1d15ee180ed" providerId="AD" clId="Web-{A240C210-2D52-5022-CD67-10902AEC4BE2}" dt="2022-04-11T14:39:10.935" v="437"/>
          <ac:spMkLst>
            <pc:docMk/>
            <pc:sldMk cId="1697378127" sldId="311"/>
            <ac:spMk id="40" creationId="{A6D56086-A114-F957-6D7A-B26B760DEC35}"/>
          </ac:spMkLst>
        </pc:spChg>
        <pc:spChg chg="add del mod">
          <ac:chgData name="Najia Shinneeb" userId="S::shinnee@uwindsor.ca::3e5c402e-f786-434d-a43d-d1d15ee180ed" providerId="AD" clId="Web-{A240C210-2D52-5022-CD67-10902AEC4BE2}" dt="2022-04-11T14:39:10.935" v="436"/>
          <ac:spMkLst>
            <pc:docMk/>
            <pc:sldMk cId="1697378127" sldId="311"/>
            <ac:spMk id="42" creationId="{FD341327-BF9B-CF00-9D93-61C431410AB7}"/>
          </ac:spMkLst>
        </pc:spChg>
        <pc:spChg chg="add del mod">
          <ac:chgData name="Najia Shinneeb" userId="S::shinnee@uwindsor.ca::3e5c402e-f786-434d-a43d-d1d15ee180ed" providerId="AD" clId="Web-{A240C210-2D52-5022-CD67-10902AEC4BE2}" dt="2022-04-11T14:39:10.935" v="435"/>
          <ac:spMkLst>
            <pc:docMk/>
            <pc:sldMk cId="1697378127" sldId="311"/>
            <ac:spMk id="44" creationId="{CF015040-FD01-2754-62C7-DF8B64C8A85E}"/>
          </ac:spMkLst>
        </pc:spChg>
        <pc:spChg chg="add del mod">
          <ac:chgData name="Najia Shinneeb" userId="S::shinnee@uwindsor.ca::3e5c402e-f786-434d-a43d-d1d15ee180ed" providerId="AD" clId="Web-{A240C210-2D52-5022-CD67-10902AEC4BE2}" dt="2022-04-11T14:39:10.935" v="434"/>
          <ac:spMkLst>
            <pc:docMk/>
            <pc:sldMk cId="1697378127" sldId="311"/>
            <ac:spMk id="46" creationId="{D57287C8-1332-4E29-9920-47231D3DFC74}"/>
          </ac:spMkLst>
        </pc:spChg>
      </pc:sldChg>
      <pc:sldChg chg="addSp">
        <pc:chgData name="Najia Shinneeb" userId="S::shinnee@uwindsor.ca::3e5c402e-f786-434d-a43d-d1d15ee180ed" providerId="AD" clId="Web-{A240C210-2D52-5022-CD67-10902AEC4BE2}" dt="2022-04-11T13:18:00.781" v="37"/>
        <pc:sldMkLst>
          <pc:docMk/>
          <pc:sldMk cId="4260655773" sldId="312"/>
        </pc:sldMkLst>
        <pc:spChg chg="add">
          <ac:chgData name="Najia Shinneeb" userId="S::shinnee@uwindsor.ca::3e5c402e-f786-434d-a43d-d1d15ee180ed" providerId="AD" clId="Web-{A240C210-2D52-5022-CD67-10902AEC4BE2}" dt="2022-04-11T13:18:00.781" v="37"/>
          <ac:spMkLst>
            <pc:docMk/>
            <pc:sldMk cId="4260655773" sldId="312"/>
            <ac:spMk id="7" creationId="{6FEC0826-FE02-C873-F63F-0347B3AA4DE9}"/>
          </ac:spMkLst>
        </pc:spChg>
      </pc:sldChg>
      <pc:sldChg chg="addSp delSp modSp">
        <pc:chgData name="Najia Shinneeb" userId="S::shinnee@uwindsor.ca::3e5c402e-f786-434d-a43d-d1d15ee180ed" providerId="AD" clId="Web-{A240C210-2D52-5022-CD67-10902AEC4BE2}" dt="2022-04-11T15:24:09.269" v="457"/>
        <pc:sldMkLst>
          <pc:docMk/>
          <pc:sldMk cId="2015406071" sldId="313"/>
        </pc:sldMkLst>
        <pc:spChg chg="add del mod">
          <ac:chgData name="Najia Shinneeb" userId="S::shinnee@uwindsor.ca::3e5c402e-f786-434d-a43d-d1d15ee180ed" providerId="AD" clId="Web-{A240C210-2D52-5022-CD67-10902AEC4BE2}" dt="2022-04-11T15:24:09.269" v="457"/>
          <ac:spMkLst>
            <pc:docMk/>
            <pc:sldMk cId="2015406071" sldId="313"/>
            <ac:spMk id="14" creationId="{86FD73E8-E51B-6100-B2BA-37EA0573574A}"/>
          </ac:spMkLst>
        </pc:spChg>
        <pc:spChg chg="mod">
          <ac:chgData name="Najia Shinneeb" userId="S::shinnee@uwindsor.ca::3e5c402e-f786-434d-a43d-d1d15ee180ed" providerId="AD" clId="Web-{A240C210-2D52-5022-CD67-10902AEC4BE2}" dt="2022-04-11T15:23:49.409" v="449" actId="1076"/>
          <ac:spMkLst>
            <pc:docMk/>
            <pc:sldMk cId="2015406071" sldId="313"/>
            <ac:spMk id="39" creationId="{A2E2AFD0-C503-9C36-BC9B-57F3D5925E75}"/>
          </ac:spMkLst>
        </pc:spChg>
      </pc:sldChg>
      <pc:sldChg chg="modSp">
        <pc:chgData name="Najia Shinneeb" userId="S::shinnee@uwindsor.ca::3e5c402e-f786-434d-a43d-d1d15ee180ed" providerId="AD" clId="Web-{A240C210-2D52-5022-CD67-10902AEC4BE2}" dt="2022-04-11T14:37:59.903" v="353" actId="14100"/>
        <pc:sldMkLst>
          <pc:docMk/>
          <pc:sldMk cId="3606600075" sldId="315"/>
        </pc:sldMkLst>
        <pc:grpChg chg="mod">
          <ac:chgData name="Najia Shinneeb" userId="S::shinnee@uwindsor.ca::3e5c402e-f786-434d-a43d-d1d15ee180ed" providerId="AD" clId="Web-{A240C210-2D52-5022-CD67-10902AEC4BE2}" dt="2022-04-11T14:37:59.903" v="353" actId="14100"/>
          <ac:grpSpMkLst>
            <pc:docMk/>
            <pc:sldMk cId="3606600075" sldId="315"/>
            <ac:grpSpMk id="378" creationId="{00000000-0000-0000-0000-000000000000}"/>
          </ac:grpSpMkLst>
        </pc:grpChg>
      </pc:sldChg>
      <pc:sldChg chg="addSp modSp">
        <pc:chgData name="Najia Shinneeb" userId="S::shinnee@uwindsor.ca::3e5c402e-f786-434d-a43d-d1d15ee180ed" providerId="AD" clId="Web-{A240C210-2D52-5022-CD67-10902AEC4BE2}" dt="2022-04-11T15:53:03.232" v="542" actId="1076"/>
        <pc:sldMkLst>
          <pc:docMk/>
          <pc:sldMk cId="2870848541" sldId="317"/>
        </pc:sldMkLst>
        <pc:spChg chg="mod">
          <ac:chgData name="Najia Shinneeb" userId="S::shinnee@uwindsor.ca::3e5c402e-f786-434d-a43d-d1d15ee180ed" providerId="AD" clId="Web-{A240C210-2D52-5022-CD67-10902AEC4BE2}" dt="2022-04-11T15:42:55.713" v="469" actId="14100"/>
          <ac:spMkLst>
            <pc:docMk/>
            <pc:sldMk cId="2870848541" sldId="317"/>
            <ac:spMk id="3" creationId="{57F60215-B8CA-29C9-AAA9-CA09474A051A}"/>
          </ac:spMkLst>
        </pc:spChg>
        <pc:picChg chg="add mod">
          <ac:chgData name="Najia Shinneeb" userId="S::shinnee@uwindsor.ca::3e5c402e-f786-434d-a43d-d1d15ee180ed" providerId="AD" clId="Web-{A240C210-2D52-5022-CD67-10902AEC4BE2}" dt="2022-04-11T15:53:03.232" v="542" actId="1076"/>
          <ac:picMkLst>
            <pc:docMk/>
            <pc:sldMk cId="2870848541" sldId="317"/>
            <ac:picMk id="4" creationId="{B9D9C35F-F527-71FF-E96C-B1AD2D8CBAE8}"/>
          </ac:picMkLst>
        </pc:picChg>
        <pc:picChg chg="add mod">
          <ac:chgData name="Najia Shinneeb" userId="S::shinnee@uwindsor.ca::3e5c402e-f786-434d-a43d-d1d15ee180ed" providerId="AD" clId="Web-{A240C210-2D52-5022-CD67-10902AEC4BE2}" dt="2022-04-11T15:45:42.870" v="484" actId="14100"/>
          <ac:picMkLst>
            <pc:docMk/>
            <pc:sldMk cId="2870848541" sldId="317"/>
            <ac:picMk id="5" creationId="{5F2101CC-DA6C-F1EB-71FC-E8074EA8A417}"/>
          </ac:picMkLst>
        </pc:picChg>
      </pc:sldChg>
      <pc:sldChg chg="modSp">
        <pc:chgData name="Najia Shinneeb" userId="S::shinnee@uwindsor.ca::3e5c402e-f786-434d-a43d-d1d15ee180ed" providerId="AD" clId="Web-{A240C210-2D52-5022-CD67-10902AEC4BE2}" dt="2022-04-11T15:18:06.720" v="448" actId="14100"/>
        <pc:sldMkLst>
          <pc:docMk/>
          <pc:sldMk cId="1872019772" sldId="319"/>
        </pc:sldMkLst>
        <pc:picChg chg="mod">
          <ac:chgData name="Najia Shinneeb" userId="S::shinnee@uwindsor.ca::3e5c402e-f786-434d-a43d-d1d15ee180ed" providerId="AD" clId="Web-{A240C210-2D52-5022-CD67-10902AEC4BE2}" dt="2022-04-11T15:18:06.720" v="448" actId="14100"/>
          <ac:picMkLst>
            <pc:docMk/>
            <pc:sldMk cId="1872019772" sldId="319"/>
            <ac:picMk id="4" creationId="{4FE6E7F2-784A-85C3-70D1-A7532F8FAE1D}"/>
          </ac:picMkLst>
        </pc:picChg>
      </pc:sldChg>
      <pc:sldChg chg="addSp modSp new ord">
        <pc:chgData name="Najia Shinneeb" userId="S::shinnee@uwindsor.ca::3e5c402e-f786-434d-a43d-d1d15ee180ed" providerId="AD" clId="Web-{A240C210-2D52-5022-CD67-10902AEC4BE2}" dt="2022-04-11T14:31:03.323" v="277" actId="14100"/>
        <pc:sldMkLst>
          <pc:docMk/>
          <pc:sldMk cId="3123444263" sldId="321"/>
        </pc:sldMkLst>
        <pc:spChg chg="mod">
          <ac:chgData name="Najia Shinneeb" userId="S::shinnee@uwindsor.ca::3e5c402e-f786-434d-a43d-d1d15ee180ed" providerId="AD" clId="Web-{A240C210-2D52-5022-CD67-10902AEC4BE2}" dt="2022-04-11T14:30:59.666" v="276" actId="20577"/>
          <ac:spMkLst>
            <pc:docMk/>
            <pc:sldMk cId="3123444263" sldId="321"/>
            <ac:spMk id="2" creationId="{6C3D7E6D-AFE6-BB1B-F0F0-A5C1A9322416}"/>
          </ac:spMkLst>
        </pc:spChg>
        <pc:spChg chg="mod">
          <ac:chgData name="Najia Shinneeb" userId="S::shinnee@uwindsor.ca::3e5c402e-f786-434d-a43d-d1d15ee180ed" providerId="AD" clId="Web-{A240C210-2D52-5022-CD67-10902AEC4BE2}" dt="2022-04-11T14:29:20.510" v="233" actId="20577"/>
          <ac:spMkLst>
            <pc:docMk/>
            <pc:sldMk cId="3123444263" sldId="321"/>
            <ac:spMk id="3" creationId="{B7147676-5A25-99A6-4CA0-F1272E94226A}"/>
          </ac:spMkLst>
        </pc:spChg>
        <pc:picChg chg="add mod">
          <ac:chgData name="Najia Shinneeb" userId="S::shinnee@uwindsor.ca::3e5c402e-f786-434d-a43d-d1d15ee180ed" providerId="AD" clId="Web-{A240C210-2D52-5022-CD67-10902AEC4BE2}" dt="2022-04-11T14:31:03.323" v="277" actId="14100"/>
          <ac:picMkLst>
            <pc:docMk/>
            <pc:sldMk cId="3123444263" sldId="321"/>
            <ac:picMk id="4" creationId="{1AB5AC7D-840E-1DC6-69A2-2405063825F1}"/>
          </ac:picMkLst>
        </pc:picChg>
      </pc:sldChg>
      <pc:sldChg chg="addSp modSp new">
        <pc:chgData name="Najia Shinneeb" userId="S::shinnee@uwindsor.ca::3e5c402e-f786-434d-a43d-d1d15ee180ed" providerId="AD" clId="Web-{A240C210-2D52-5022-CD67-10902AEC4BE2}" dt="2022-04-11T14:34:26.621" v="346" actId="1076"/>
        <pc:sldMkLst>
          <pc:docMk/>
          <pc:sldMk cId="2657117013" sldId="322"/>
        </pc:sldMkLst>
        <pc:spChg chg="mod">
          <ac:chgData name="Najia Shinneeb" userId="S::shinnee@uwindsor.ca::3e5c402e-f786-434d-a43d-d1d15ee180ed" providerId="AD" clId="Web-{A240C210-2D52-5022-CD67-10902AEC4BE2}" dt="2022-04-11T14:34:26.621" v="346" actId="1076"/>
          <ac:spMkLst>
            <pc:docMk/>
            <pc:sldMk cId="2657117013" sldId="322"/>
            <ac:spMk id="2" creationId="{E878FF29-A2FA-BB0B-18CD-05FDD4A55BA0}"/>
          </ac:spMkLst>
        </pc:spChg>
        <pc:spChg chg="mod">
          <ac:chgData name="Najia Shinneeb" userId="S::shinnee@uwindsor.ca::3e5c402e-f786-434d-a43d-d1d15ee180ed" providerId="AD" clId="Web-{A240C210-2D52-5022-CD67-10902AEC4BE2}" dt="2022-04-11T14:34:20.855" v="345" actId="20577"/>
          <ac:spMkLst>
            <pc:docMk/>
            <pc:sldMk cId="2657117013" sldId="322"/>
            <ac:spMk id="3" creationId="{83E1519D-EDEE-CDCF-2F7F-5DF1B701727D}"/>
          </ac:spMkLst>
        </pc:spChg>
        <pc:picChg chg="add mod">
          <ac:chgData name="Najia Shinneeb" userId="S::shinnee@uwindsor.ca::3e5c402e-f786-434d-a43d-d1d15ee180ed" providerId="AD" clId="Web-{A240C210-2D52-5022-CD67-10902AEC4BE2}" dt="2022-04-11T14:32:32.979" v="304" actId="1076"/>
          <ac:picMkLst>
            <pc:docMk/>
            <pc:sldMk cId="2657117013" sldId="322"/>
            <ac:picMk id="4" creationId="{819BBD3B-6157-8BE6-6DF3-38772B96135F}"/>
          </ac:picMkLst>
        </pc:picChg>
      </pc:sldChg>
      <pc:sldChg chg="add del replId">
        <pc:chgData name="Najia Shinneeb" userId="S::shinnee@uwindsor.ca::3e5c402e-f786-434d-a43d-d1d15ee180ed" providerId="AD" clId="Web-{A240C210-2D52-5022-CD67-10902AEC4BE2}" dt="2022-04-11T14:37:27.012" v="348"/>
        <pc:sldMkLst>
          <pc:docMk/>
          <pc:sldMk cId="4236068896" sldId="323"/>
        </pc:sldMkLst>
      </pc:sldChg>
      <pc:sldChg chg="modSp new">
        <pc:chgData name="Najia Shinneeb" userId="S::shinnee@uwindsor.ca::3e5c402e-f786-434d-a43d-d1d15ee180ed" providerId="AD" clId="Web-{A240C210-2D52-5022-CD67-10902AEC4BE2}" dt="2022-04-11T16:04:07.299" v="575" actId="14100"/>
        <pc:sldMkLst>
          <pc:docMk/>
          <pc:sldMk cId="1396850783" sldId="324"/>
        </pc:sldMkLst>
        <pc:spChg chg="mod">
          <ac:chgData name="Najia Shinneeb" userId="S::shinnee@uwindsor.ca::3e5c402e-f786-434d-a43d-d1d15ee180ed" providerId="AD" clId="Web-{A240C210-2D52-5022-CD67-10902AEC4BE2}" dt="2022-04-11T15:24:26.550" v="466" actId="20577"/>
          <ac:spMkLst>
            <pc:docMk/>
            <pc:sldMk cId="1396850783" sldId="324"/>
            <ac:spMk id="3" creationId="{30D155B1-5052-57E3-6953-AEA1F4676D5A}"/>
          </ac:spMkLst>
        </pc:spChg>
        <pc:spChg chg="mod">
          <ac:chgData name="Najia Shinneeb" userId="S::shinnee@uwindsor.ca::3e5c402e-f786-434d-a43d-d1d15ee180ed" providerId="AD" clId="Web-{A240C210-2D52-5022-CD67-10902AEC4BE2}" dt="2022-04-11T16:04:07.299" v="575" actId="14100"/>
          <ac:spMkLst>
            <pc:docMk/>
            <pc:sldMk cId="1396850783" sldId="324"/>
            <ac:spMk id="8" creationId="{88ECBCC8-E0AE-F39E-305C-8DCB51D02669}"/>
          </ac:spMkLst>
        </pc:spChg>
      </pc:sldChg>
      <pc:sldChg chg="modSp add replId">
        <pc:chgData name="Najia Shinneeb" userId="S::shinnee@uwindsor.ca::3e5c402e-f786-434d-a43d-d1d15ee180ed" providerId="AD" clId="Web-{A240C210-2D52-5022-CD67-10902AEC4BE2}" dt="2022-04-11T16:00:21.407" v="567" actId="20577"/>
        <pc:sldMkLst>
          <pc:docMk/>
          <pc:sldMk cId="3008635775" sldId="325"/>
        </pc:sldMkLst>
        <pc:spChg chg="mod">
          <ac:chgData name="Najia Shinneeb" userId="S::shinnee@uwindsor.ca::3e5c402e-f786-434d-a43d-d1d15ee180ed" providerId="AD" clId="Web-{A240C210-2D52-5022-CD67-10902AEC4BE2}" dt="2022-04-11T16:00:21.407" v="567" actId="20577"/>
          <ac:spMkLst>
            <pc:docMk/>
            <pc:sldMk cId="3008635775" sldId="325"/>
            <ac:spMk id="3" creationId="{57F60215-B8CA-29C9-AAA9-CA09474A051A}"/>
          </ac:spMkLst>
        </pc:spChg>
      </pc:sldChg>
      <pc:sldChg chg="addSp modSp add ord replId">
        <pc:chgData name="Najia Shinneeb" userId="S::shinnee@uwindsor.ca::3e5c402e-f786-434d-a43d-d1d15ee180ed" providerId="AD" clId="Web-{A240C210-2D52-5022-CD67-10902AEC4BE2}" dt="2022-04-11T15:47:35.543" v="504" actId="1076"/>
        <pc:sldMkLst>
          <pc:docMk/>
          <pc:sldMk cId="1193951030" sldId="326"/>
        </pc:sldMkLst>
        <pc:spChg chg="mod">
          <ac:chgData name="Najia Shinneeb" userId="S::shinnee@uwindsor.ca::3e5c402e-f786-434d-a43d-d1d15ee180ed" providerId="AD" clId="Web-{A240C210-2D52-5022-CD67-10902AEC4BE2}" dt="2022-04-11T15:46:09.324" v="492" actId="20577"/>
          <ac:spMkLst>
            <pc:docMk/>
            <pc:sldMk cId="1193951030" sldId="326"/>
            <ac:spMk id="3" creationId="{57F60215-B8CA-29C9-AAA9-CA09474A051A}"/>
          </ac:spMkLst>
        </pc:spChg>
        <pc:picChg chg="add mod">
          <ac:chgData name="Najia Shinneeb" userId="S::shinnee@uwindsor.ca::3e5c402e-f786-434d-a43d-d1d15ee180ed" providerId="AD" clId="Web-{A240C210-2D52-5022-CD67-10902AEC4BE2}" dt="2022-04-11T15:47:35.543" v="504" actId="1076"/>
          <ac:picMkLst>
            <pc:docMk/>
            <pc:sldMk cId="1193951030" sldId="326"/>
            <ac:picMk id="4" creationId="{3DDFE199-EBC5-13EC-6C39-347E9D01917F}"/>
          </ac:picMkLst>
        </pc:picChg>
        <pc:picChg chg="add mod ord">
          <ac:chgData name="Najia Shinneeb" userId="S::shinnee@uwindsor.ca::3e5c402e-f786-434d-a43d-d1d15ee180ed" providerId="AD" clId="Web-{A240C210-2D52-5022-CD67-10902AEC4BE2}" dt="2022-04-11T15:47:31.027" v="502"/>
          <ac:picMkLst>
            <pc:docMk/>
            <pc:sldMk cId="1193951030" sldId="326"/>
            <ac:picMk id="5" creationId="{F9A2EB83-C19F-D26B-E7A0-DCD77992FEA2}"/>
          </ac:picMkLst>
        </pc:picChg>
      </pc:sldChg>
      <pc:sldChg chg="new del ord">
        <pc:chgData name="Najia Shinneeb" userId="S::shinnee@uwindsor.ca::3e5c402e-f786-434d-a43d-d1d15ee180ed" providerId="AD" clId="Web-{A240C210-2D52-5022-CD67-10902AEC4BE2}" dt="2022-04-11T15:45:59.652" v="488"/>
        <pc:sldMkLst>
          <pc:docMk/>
          <pc:sldMk cId="1979972148" sldId="326"/>
        </pc:sldMkLst>
      </pc:sldChg>
      <pc:sldChg chg="addSp modSp">
        <pc:chgData name="Najia Shinneeb" userId="S::shinnee@uwindsor.ca::3e5c402e-f786-434d-a43d-d1d15ee180ed" providerId="AD" clId="Web-{A240C210-2D52-5022-CD67-10902AEC4BE2}" dt="2022-04-11T16:00:06.219" v="562" actId="20577"/>
        <pc:sldMkLst>
          <pc:docMk/>
          <pc:sldMk cId="3919332405" sldId="327"/>
        </pc:sldMkLst>
        <pc:spChg chg="mod">
          <ac:chgData name="Najia Shinneeb" userId="S::shinnee@uwindsor.ca::3e5c402e-f786-434d-a43d-d1d15ee180ed" providerId="AD" clId="Web-{A240C210-2D52-5022-CD67-10902AEC4BE2}" dt="2022-04-11T16:00:06.219" v="562" actId="20577"/>
          <ac:spMkLst>
            <pc:docMk/>
            <pc:sldMk cId="3919332405" sldId="327"/>
            <ac:spMk id="3" creationId="{57F60215-B8CA-29C9-AAA9-CA09474A051A}"/>
          </ac:spMkLst>
        </pc:spChg>
        <pc:picChg chg="add mod">
          <ac:chgData name="Najia Shinneeb" userId="S::shinnee@uwindsor.ca::3e5c402e-f786-434d-a43d-d1d15ee180ed" providerId="AD" clId="Web-{A240C210-2D52-5022-CD67-10902AEC4BE2}" dt="2022-04-11T15:53:13.514" v="543" actId="1076"/>
          <ac:picMkLst>
            <pc:docMk/>
            <pc:sldMk cId="3919332405" sldId="327"/>
            <ac:picMk id="4" creationId="{6684CEA0-0CE5-28A6-F193-7741DF461A37}"/>
          </ac:picMkLst>
        </pc:picChg>
        <pc:picChg chg="add mod ord">
          <ac:chgData name="Najia Shinneeb" userId="S::shinnee@uwindsor.ca::3e5c402e-f786-434d-a43d-d1d15ee180ed" providerId="AD" clId="Web-{A240C210-2D52-5022-CD67-10902AEC4BE2}" dt="2022-04-11T15:53:16.389" v="544" actId="14100"/>
          <ac:picMkLst>
            <pc:docMk/>
            <pc:sldMk cId="3919332405" sldId="327"/>
            <ac:picMk id="5" creationId="{5EC87CC6-4B47-C5B9-173D-7082E649701C}"/>
          </ac:picMkLst>
        </pc:picChg>
      </pc:sldChg>
      <pc:sldChg chg="addSp modSp">
        <pc:chgData name="Najia Shinneeb" userId="S::shinnee@uwindsor.ca::3e5c402e-f786-434d-a43d-d1d15ee180ed" providerId="AD" clId="Web-{A240C210-2D52-5022-CD67-10902AEC4BE2}" dt="2022-04-11T16:00:54.313" v="572" actId="14100"/>
        <pc:sldMkLst>
          <pc:docMk/>
          <pc:sldMk cId="4247064163" sldId="328"/>
        </pc:sldMkLst>
        <pc:picChg chg="mod">
          <ac:chgData name="Najia Shinneeb" userId="S::shinnee@uwindsor.ca::3e5c402e-f786-434d-a43d-d1d15ee180ed" providerId="AD" clId="Web-{A240C210-2D52-5022-CD67-10902AEC4BE2}" dt="2022-04-11T16:00:54.313" v="572" actId="14100"/>
          <ac:picMkLst>
            <pc:docMk/>
            <pc:sldMk cId="4247064163" sldId="328"/>
            <ac:picMk id="4" creationId="{E377A69D-BC11-9D1C-019F-9A5D065A6E1B}"/>
          </ac:picMkLst>
        </pc:picChg>
        <pc:picChg chg="add mod">
          <ac:chgData name="Najia Shinneeb" userId="S::shinnee@uwindsor.ca::3e5c402e-f786-434d-a43d-d1d15ee180ed" providerId="AD" clId="Web-{A240C210-2D52-5022-CD67-10902AEC4BE2}" dt="2022-04-11T16:00:51.610" v="571" actId="14100"/>
          <ac:picMkLst>
            <pc:docMk/>
            <pc:sldMk cId="4247064163" sldId="328"/>
            <ac:picMk id="5" creationId="{0E49C3BF-B2AF-29D0-4387-2763890B5BBB}"/>
          </ac:picMkLst>
        </pc:picChg>
      </pc:sldChg>
      <pc:sldChg chg="addSp modSp">
        <pc:chgData name="Najia Shinneeb" userId="S::shinnee@uwindsor.ca::3e5c402e-f786-434d-a43d-d1d15ee180ed" providerId="AD" clId="Web-{A240C210-2D52-5022-CD67-10902AEC4BE2}" dt="2022-04-11T15:52:13.154" v="531" actId="1076"/>
        <pc:sldMkLst>
          <pc:docMk/>
          <pc:sldMk cId="3579641274" sldId="329"/>
        </pc:sldMkLst>
        <pc:picChg chg="mod">
          <ac:chgData name="Najia Shinneeb" userId="S::shinnee@uwindsor.ca::3e5c402e-f786-434d-a43d-d1d15ee180ed" providerId="AD" clId="Web-{A240C210-2D52-5022-CD67-10902AEC4BE2}" dt="2022-04-11T15:51:35.013" v="524" actId="14100"/>
          <ac:picMkLst>
            <pc:docMk/>
            <pc:sldMk cId="3579641274" sldId="329"/>
            <ac:picMk id="4" creationId="{8C054EE3-453C-EE23-A7A4-9A1863F80217}"/>
          </ac:picMkLst>
        </pc:picChg>
        <pc:picChg chg="add mod">
          <ac:chgData name="Najia Shinneeb" userId="S::shinnee@uwindsor.ca::3e5c402e-f786-434d-a43d-d1d15ee180ed" providerId="AD" clId="Web-{A240C210-2D52-5022-CD67-10902AEC4BE2}" dt="2022-04-11T15:52:13.154" v="531" actId="1076"/>
          <ac:picMkLst>
            <pc:docMk/>
            <pc:sldMk cId="3579641274" sldId="329"/>
            <ac:picMk id="5" creationId="{F36C294B-52E8-2D3B-7F18-C9DE3FF90C4A}"/>
          </ac:picMkLst>
        </pc:picChg>
      </pc:sldChg>
      <pc:sldChg chg="addSp modSp">
        <pc:chgData name="Najia Shinneeb" userId="S::shinnee@uwindsor.ca::3e5c402e-f786-434d-a43d-d1d15ee180ed" providerId="AD" clId="Web-{A240C210-2D52-5022-CD67-10902AEC4BE2}" dt="2022-04-11T16:02:35.580" v="573" actId="14100"/>
        <pc:sldMkLst>
          <pc:docMk/>
          <pc:sldMk cId="724094473" sldId="330"/>
        </pc:sldMkLst>
        <pc:picChg chg="mod">
          <ac:chgData name="Najia Shinneeb" userId="S::shinnee@uwindsor.ca::3e5c402e-f786-434d-a43d-d1d15ee180ed" providerId="AD" clId="Web-{A240C210-2D52-5022-CD67-10902AEC4BE2}" dt="2022-04-11T16:02:35.580" v="573" actId="14100"/>
          <ac:picMkLst>
            <pc:docMk/>
            <pc:sldMk cId="724094473" sldId="330"/>
            <ac:picMk id="4" creationId="{CF88A53D-0180-0B0E-56D1-E8CA47D4AADB}"/>
          </ac:picMkLst>
        </pc:picChg>
        <pc:picChg chg="add mod">
          <ac:chgData name="Najia Shinneeb" userId="S::shinnee@uwindsor.ca::3e5c402e-f786-434d-a43d-d1d15ee180ed" providerId="AD" clId="Web-{A240C210-2D52-5022-CD67-10902AEC4BE2}" dt="2022-04-11T15:52:54.779" v="541" actId="1076"/>
          <ac:picMkLst>
            <pc:docMk/>
            <pc:sldMk cId="724094473" sldId="330"/>
            <ac:picMk id="5" creationId="{8221F924-4D37-6A80-B7B9-26ED177D5D88}"/>
          </ac:picMkLst>
        </pc:picChg>
      </pc:sldChg>
    </pc:docChg>
  </pc:docChgLst>
  <pc:docChgLst>
    <pc:chgData name="Najia Shinneeb" userId="S::shinnee@uwindsor.ca::3e5c402e-f786-434d-a43d-d1d15ee180ed" providerId="AD" clId="Web-{00909FA5-2A90-BCF1-966F-05CFF0B55181}"/>
    <pc:docChg chg="addSld modSld">
      <pc:chgData name="Najia Shinneeb" userId="S::shinnee@uwindsor.ca::3e5c402e-f786-434d-a43d-d1d15ee180ed" providerId="AD" clId="Web-{00909FA5-2A90-BCF1-966F-05CFF0B55181}" dt="2022-04-11T19:05:41.806" v="79" actId="20577"/>
      <pc:docMkLst>
        <pc:docMk/>
      </pc:docMkLst>
      <pc:sldChg chg="modSp">
        <pc:chgData name="Najia Shinneeb" userId="S::shinnee@uwindsor.ca::3e5c402e-f786-434d-a43d-d1d15ee180ed" providerId="AD" clId="Web-{00909FA5-2A90-BCF1-966F-05CFF0B55181}" dt="2022-04-11T19:05:35.447" v="77" actId="20577"/>
        <pc:sldMkLst>
          <pc:docMk/>
          <pc:sldMk cId="3008635775" sldId="325"/>
        </pc:sldMkLst>
        <pc:spChg chg="mod">
          <ac:chgData name="Najia Shinneeb" userId="S::shinnee@uwindsor.ca::3e5c402e-f786-434d-a43d-d1d15ee180ed" providerId="AD" clId="Web-{00909FA5-2A90-BCF1-966F-05CFF0B55181}" dt="2022-04-11T19:05:35.447" v="77" actId="20577"/>
          <ac:spMkLst>
            <pc:docMk/>
            <pc:sldMk cId="3008635775" sldId="325"/>
            <ac:spMk id="3" creationId="{57F60215-B8CA-29C9-AAA9-CA09474A051A}"/>
          </ac:spMkLst>
        </pc:spChg>
      </pc:sldChg>
      <pc:sldChg chg="addSp delSp modSp add replId">
        <pc:chgData name="Najia Shinneeb" userId="S::shinnee@uwindsor.ca::3e5c402e-f786-434d-a43d-d1d15ee180ed" providerId="AD" clId="Web-{00909FA5-2A90-BCF1-966F-05CFF0B55181}" dt="2022-04-11T19:05:41.806" v="79" actId="20577"/>
        <pc:sldMkLst>
          <pc:docMk/>
          <pc:sldMk cId="3250672660" sldId="331"/>
        </pc:sldMkLst>
        <pc:spChg chg="mod">
          <ac:chgData name="Najia Shinneeb" userId="S::shinnee@uwindsor.ca::3e5c402e-f786-434d-a43d-d1d15ee180ed" providerId="AD" clId="Web-{00909FA5-2A90-BCF1-966F-05CFF0B55181}" dt="2022-04-11T19:05:41.806" v="79" actId="20577"/>
          <ac:spMkLst>
            <pc:docMk/>
            <pc:sldMk cId="3250672660" sldId="331"/>
            <ac:spMk id="3" creationId="{57F60215-B8CA-29C9-AAA9-CA09474A051A}"/>
          </ac:spMkLst>
        </pc:spChg>
        <pc:picChg chg="add del">
          <ac:chgData name="Najia Shinneeb" userId="S::shinnee@uwindsor.ca::3e5c402e-f786-434d-a43d-d1d15ee180ed" providerId="AD" clId="Web-{00909FA5-2A90-BCF1-966F-05CFF0B55181}" dt="2022-04-11T18:46:20.952" v="10"/>
          <ac:picMkLst>
            <pc:docMk/>
            <pc:sldMk cId="3250672660" sldId="331"/>
            <ac:picMk id="4" creationId="{CF88A53D-0180-0B0E-56D1-E8CA47D4AADB}"/>
          </ac:picMkLst>
        </pc:picChg>
        <pc:picChg chg="add del">
          <ac:chgData name="Najia Shinneeb" userId="S::shinnee@uwindsor.ca::3e5c402e-f786-434d-a43d-d1d15ee180ed" providerId="AD" clId="Web-{00909FA5-2A90-BCF1-966F-05CFF0B55181}" dt="2022-04-11T18:46:20.389" v="9"/>
          <ac:picMkLst>
            <pc:docMk/>
            <pc:sldMk cId="3250672660" sldId="331"/>
            <ac:picMk id="5" creationId="{8221F924-4D37-6A80-B7B9-26ED177D5D88}"/>
          </ac:picMkLst>
        </pc:picChg>
        <pc:picChg chg="add mod">
          <ac:chgData name="Najia Shinneeb" userId="S::shinnee@uwindsor.ca::3e5c402e-f786-434d-a43d-d1d15ee180ed" providerId="AD" clId="Web-{00909FA5-2A90-BCF1-966F-05CFF0B55181}" dt="2022-04-11T18:59:24.537" v="48" actId="14100"/>
          <ac:picMkLst>
            <pc:docMk/>
            <pc:sldMk cId="3250672660" sldId="331"/>
            <ac:picMk id="6" creationId="{624F3FA4-98B2-37D2-7D0C-C22832C9C83D}"/>
          </ac:picMkLst>
        </pc:picChg>
        <pc:picChg chg="add mod">
          <ac:chgData name="Najia Shinneeb" userId="S::shinnee@uwindsor.ca::3e5c402e-f786-434d-a43d-d1d15ee180ed" providerId="AD" clId="Web-{00909FA5-2A90-BCF1-966F-05CFF0B55181}" dt="2022-04-11T18:59:21.865" v="47" actId="1076"/>
          <ac:picMkLst>
            <pc:docMk/>
            <pc:sldMk cId="3250672660" sldId="331"/>
            <ac:picMk id="7" creationId="{DC45F222-3A94-07EB-6454-B118F32880D5}"/>
          </ac:picMkLst>
        </pc:picChg>
      </pc:sldChg>
    </pc:docChg>
  </pc:docChgLst>
  <pc:docChgLst>
    <pc:chgData name="Danielle Nguyen" userId="S::nguyen2r@uwindsor.ca::266eea62-0549-41c2-88af-7cbf31812f03" providerId="AD" clId="Web-{64F499FB-92E7-AE7E-FFE2-0B03327CE079}"/>
    <pc:docChg chg="addSld modSld sldOrd">
      <pc:chgData name="Danielle Nguyen" userId="S::nguyen2r@uwindsor.ca::266eea62-0549-41c2-88af-7cbf31812f03" providerId="AD" clId="Web-{64F499FB-92E7-AE7E-FFE2-0B03327CE079}" dt="2022-04-11T16:12:24.103" v="255" actId="1076"/>
      <pc:docMkLst>
        <pc:docMk/>
      </pc:docMkLst>
      <pc:sldChg chg="modSp">
        <pc:chgData name="Danielle Nguyen" userId="S::nguyen2r@uwindsor.ca::266eea62-0549-41c2-88af-7cbf31812f03" providerId="AD" clId="Web-{64F499FB-92E7-AE7E-FFE2-0B03327CE079}" dt="2022-04-11T15:56:05.200" v="66" actId="1076"/>
        <pc:sldMkLst>
          <pc:docMk/>
          <pc:sldMk cId="2870848541" sldId="317"/>
        </pc:sldMkLst>
        <pc:picChg chg="mod">
          <ac:chgData name="Danielle Nguyen" userId="S::nguyen2r@uwindsor.ca::266eea62-0549-41c2-88af-7cbf31812f03" providerId="AD" clId="Web-{64F499FB-92E7-AE7E-FFE2-0B03327CE079}" dt="2022-04-11T15:56:05.200" v="66" actId="1076"/>
          <ac:picMkLst>
            <pc:docMk/>
            <pc:sldMk cId="2870848541" sldId="317"/>
            <ac:picMk id="4" creationId="{B9D9C35F-F527-71FF-E96C-B1AD2D8CBAE8}"/>
          </ac:picMkLst>
        </pc:picChg>
        <pc:picChg chg="mod ord">
          <ac:chgData name="Danielle Nguyen" userId="S::nguyen2r@uwindsor.ca::266eea62-0549-41c2-88af-7cbf31812f03" providerId="AD" clId="Web-{64F499FB-92E7-AE7E-FFE2-0B03327CE079}" dt="2022-04-11T15:56:02.200" v="65" actId="14100"/>
          <ac:picMkLst>
            <pc:docMk/>
            <pc:sldMk cId="2870848541" sldId="317"/>
            <ac:picMk id="5" creationId="{5F2101CC-DA6C-F1EB-71FC-E8074EA8A417}"/>
          </ac:picMkLst>
        </pc:picChg>
      </pc:sldChg>
      <pc:sldChg chg="modSp">
        <pc:chgData name="Danielle Nguyen" userId="S::nguyen2r@uwindsor.ca::266eea62-0549-41c2-88af-7cbf31812f03" providerId="AD" clId="Web-{64F499FB-92E7-AE7E-FFE2-0B03327CE079}" dt="2022-04-11T16:12:24.103" v="255" actId="1076"/>
        <pc:sldMkLst>
          <pc:docMk/>
          <pc:sldMk cId="1872019772" sldId="319"/>
        </pc:sldMkLst>
        <pc:picChg chg="mod">
          <ac:chgData name="Danielle Nguyen" userId="S::nguyen2r@uwindsor.ca::266eea62-0549-41c2-88af-7cbf31812f03" providerId="AD" clId="Web-{64F499FB-92E7-AE7E-FFE2-0B03327CE079}" dt="2022-04-11T16:12:24.103" v="255" actId="1076"/>
          <ac:picMkLst>
            <pc:docMk/>
            <pc:sldMk cId="1872019772" sldId="319"/>
            <ac:picMk id="4" creationId="{4FE6E7F2-784A-85C3-70D1-A7532F8FAE1D}"/>
          </ac:picMkLst>
        </pc:picChg>
      </pc:sldChg>
      <pc:sldChg chg="ord">
        <pc:chgData name="Danielle Nguyen" userId="S::nguyen2r@uwindsor.ca::266eea62-0549-41c2-88af-7cbf31812f03" providerId="AD" clId="Web-{64F499FB-92E7-AE7E-FFE2-0B03327CE079}" dt="2022-04-11T16:11:26.790" v="252"/>
        <pc:sldMkLst>
          <pc:docMk/>
          <pc:sldMk cId="2137123941" sldId="320"/>
        </pc:sldMkLst>
      </pc:sldChg>
      <pc:sldChg chg="addSp modSp">
        <pc:chgData name="Danielle Nguyen" userId="S::nguyen2r@uwindsor.ca::266eea62-0549-41c2-88af-7cbf31812f03" providerId="AD" clId="Web-{64F499FB-92E7-AE7E-FFE2-0B03327CE079}" dt="2022-04-11T16:00:43.938" v="251" actId="1076"/>
        <pc:sldMkLst>
          <pc:docMk/>
          <pc:sldMk cId="1396850783" sldId="324"/>
        </pc:sldMkLst>
        <pc:spChg chg="mod">
          <ac:chgData name="Danielle Nguyen" userId="S::nguyen2r@uwindsor.ca::266eea62-0549-41c2-88af-7cbf31812f03" providerId="AD" clId="Web-{64F499FB-92E7-AE7E-FFE2-0B03327CE079}" dt="2022-04-11T15:57:57.795" v="72" actId="14100"/>
          <ac:spMkLst>
            <pc:docMk/>
            <pc:sldMk cId="1396850783" sldId="324"/>
            <ac:spMk id="4" creationId="{369A03A3-1A90-1286-42D6-F2EFB5652538}"/>
          </ac:spMkLst>
        </pc:spChg>
        <pc:spChg chg="add mod">
          <ac:chgData name="Danielle Nguyen" userId="S::nguyen2r@uwindsor.ca::266eea62-0549-41c2-88af-7cbf31812f03" providerId="AD" clId="Web-{64F499FB-92E7-AE7E-FFE2-0B03327CE079}" dt="2022-04-11T15:59:26.109" v="153" actId="20577"/>
          <ac:spMkLst>
            <pc:docMk/>
            <pc:sldMk cId="1396850783" sldId="324"/>
            <ac:spMk id="5" creationId="{E34A8C20-D486-9ECC-01C2-5D8E828235CF}"/>
          </ac:spMkLst>
        </pc:spChg>
        <pc:spChg chg="mod">
          <ac:chgData name="Danielle Nguyen" userId="S::nguyen2r@uwindsor.ca::266eea62-0549-41c2-88af-7cbf31812f03" providerId="AD" clId="Web-{64F499FB-92E7-AE7E-FFE2-0B03327CE079}" dt="2022-04-11T15:58:06.873" v="74" actId="1076"/>
          <ac:spMkLst>
            <pc:docMk/>
            <pc:sldMk cId="1396850783" sldId="324"/>
            <ac:spMk id="8" creationId="{88ECBCC8-E0AE-F39E-305C-8DCB51D02669}"/>
          </ac:spMkLst>
        </pc:spChg>
        <pc:spChg chg="add mod">
          <ac:chgData name="Danielle Nguyen" userId="S::nguyen2r@uwindsor.ca::266eea62-0549-41c2-88af-7cbf31812f03" providerId="AD" clId="Web-{64F499FB-92E7-AE7E-FFE2-0B03327CE079}" dt="2022-04-11T16:00:43.938" v="251" actId="1076"/>
          <ac:spMkLst>
            <pc:docMk/>
            <pc:sldMk cId="1396850783" sldId="324"/>
            <ac:spMk id="9" creationId="{46B91B43-93D8-B6CD-540B-826DD3BE7FCD}"/>
          </ac:spMkLst>
        </pc:spChg>
      </pc:sldChg>
      <pc:sldChg chg="ord">
        <pc:chgData name="Danielle Nguyen" userId="S::nguyen2r@uwindsor.ca::266eea62-0549-41c2-88af-7cbf31812f03" providerId="AD" clId="Web-{64F499FB-92E7-AE7E-FFE2-0B03327CE079}" dt="2022-04-11T15:43:41.784" v="0"/>
        <pc:sldMkLst>
          <pc:docMk/>
          <pc:sldMk cId="3008635775" sldId="325"/>
        </pc:sldMkLst>
      </pc:sldChg>
      <pc:sldChg chg="modSp">
        <pc:chgData name="Danielle Nguyen" userId="S::nguyen2r@uwindsor.ca::266eea62-0549-41c2-88af-7cbf31812f03" providerId="AD" clId="Web-{64F499FB-92E7-AE7E-FFE2-0B03327CE079}" dt="2022-04-11T15:55:55.419" v="64" actId="14100"/>
        <pc:sldMkLst>
          <pc:docMk/>
          <pc:sldMk cId="1193951030" sldId="326"/>
        </pc:sldMkLst>
        <pc:picChg chg="mod">
          <ac:chgData name="Danielle Nguyen" userId="S::nguyen2r@uwindsor.ca::266eea62-0549-41c2-88af-7cbf31812f03" providerId="AD" clId="Web-{64F499FB-92E7-AE7E-FFE2-0B03327CE079}" dt="2022-04-11T15:55:55.419" v="64" actId="14100"/>
          <ac:picMkLst>
            <pc:docMk/>
            <pc:sldMk cId="1193951030" sldId="326"/>
            <ac:picMk id="4" creationId="{3DDFE199-EBC5-13EC-6C39-347E9D01917F}"/>
          </ac:picMkLst>
        </pc:picChg>
        <pc:picChg chg="mod">
          <ac:chgData name="Danielle Nguyen" userId="S::nguyen2r@uwindsor.ca::266eea62-0549-41c2-88af-7cbf31812f03" providerId="AD" clId="Web-{64F499FB-92E7-AE7E-FFE2-0B03327CE079}" dt="2022-04-11T15:55:41.715" v="60" actId="1076"/>
          <ac:picMkLst>
            <pc:docMk/>
            <pc:sldMk cId="1193951030" sldId="326"/>
            <ac:picMk id="5" creationId="{F9A2EB83-C19F-D26B-E7A0-DCD77992FEA2}"/>
          </ac:picMkLst>
        </pc:picChg>
      </pc:sldChg>
      <pc:sldChg chg="modSp add replId">
        <pc:chgData name="Danielle Nguyen" userId="S::nguyen2r@uwindsor.ca::266eea62-0549-41c2-88af-7cbf31812f03" providerId="AD" clId="Web-{64F499FB-92E7-AE7E-FFE2-0B03327CE079}" dt="2022-04-11T15:55:31.496" v="58" actId="1076"/>
        <pc:sldMkLst>
          <pc:docMk/>
          <pc:sldMk cId="3919332405" sldId="327"/>
        </pc:sldMkLst>
        <pc:spChg chg="mod">
          <ac:chgData name="Danielle Nguyen" userId="S::nguyen2r@uwindsor.ca::266eea62-0549-41c2-88af-7cbf31812f03" providerId="AD" clId="Web-{64F499FB-92E7-AE7E-FFE2-0B03327CE079}" dt="2022-04-11T15:47:56.741" v="13" actId="20577"/>
          <ac:spMkLst>
            <pc:docMk/>
            <pc:sldMk cId="3919332405" sldId="327"/>
            <ac:spMk id="3" creationId="{57F60215-B8CA-29C9-AAA9-CA09474A051A}"/>
          </ac:spMkLst>
        </pc:spChg>
        <pc:picChg chg="mod">
          <ac:chgData name="Danielle Nguyen" userId="S::nguyen2r@uwindsor.ca::266eea62-0549-41c2-88af-7cbf31812f03" providerId="AD" clId="Web-{64F499FB-92E7-AE7E-FFE2-0B03327CE079}" dt="2022-04-11T15:55:31.496" v="58" actId="1076"/>
          <ac:picMkLst>
            <pc:docMk/>
            <pc:sldMk cId="3919332405" sldId="327"/>
            <ac:picMk id="4" creationId="{6684CEA0-0CE5-28A6-F193-7741DF461A37}"/>
          </ac:picMkLst>
        </pc:picChg>
        <pc:picChg chg="mod">
          <ac:chgData name="Danielle Nguyen" userId="S::nguyen2r@uwindsor.ca::266eea62-0549-41c2-88af-7cbf31812f03" providerId="AD" clId="Web-{64F499FB-92E7-AE7E-FFE2-0B03327CE079}" dt="2022-04-11T15:55:27.137" v="57" actId="1076"/>
          <ac:picMkLst>
            <pc:docMk/>
            <pc:sldMk cId="3919332405" sldId="327"/>
            <ac:picMk id="5" creationId="{5EC87CC6-4B47-C5B9-173D-7082E649701C}"/>
          </ac:picMkLst>
        </pc:picChg>
      </pc:sldChg>
      <pc:sldChg chg="addSp modSp add replId">
        <pc:chgData name="Danielle Nguyen" userId="S::nguyen2r@uwindsor.ca::266eea62-0549-41c2-88af-7cbf31812f03" providerId="AD" clId="Web-{64F499FB-92E7-AE7E-FFE2-0B03327CE079}" dt="2022-04-11T15:52:26.760" v="46"/>
        <pc:sldMkLst>
          <pc:docMk/>
          <pc:sldMk cId="4247064163" sldId="328"/>
        </pc:sldMkLst>
        <pc:spChg chg="mod">
          <ac:chgData name="Danielle Nguyen" userId="S::nguyen2r@uwindsor.ca::266eea62-0549-41c2-88af-7cbf31812f03" providerId="AD" clId="Web-{64F499FB-92E7-AE7E-FFE2-0B03327CE079}" dt="2022-04-11T15:48:07.709" v="19" actId="20577"/>
          <ac:spMkLst>
            <pc:docMk/>
            <pc:sldMk cId="4247064163" sldId="328"/>
            <ac:spMk id="3" creationId="{57F60215-B8CA-29C9-AAA9-CA09474A051A}"/>
          </ac:spMkLst>
        </pc:spChg>
        <pc:picChg chg="add mod modCrop">
          <ac:chgData name="Danielle Nguyen" userId="S::nguyen2r@uwindsor.ca::266eea62-0549-41c2-88af-7cbf31812f03" providerId="AD" clId="Web-{64F499FB-92E7-AE7E-FFE2-0B03327CE079}" dt="2022-04-11T15:52:26.760" v="46"/>
          <ac:picMkLst>
            <pc:docMk/>
            <pc:sldMk cId="4247064163" sldId="328"/>
            <ac:picMk id="4" creationId="{E377A69D-BC11-9D1C-019F-9A5D065A6E1B}"/>
          </ac:picMkLst>
        </pc:picChg>
        <pc:picChg chg="mod">
          <ac:chgData name="Danielle Nguyen" userId="S::nguyen2r@uwindsor.ca::266eea62-0549-41c2-88af-7cbf31812f03" providerId="AD" clId="Web-{64F499FB-92E7-AE7E-FFE2-0B03327CE079}" dt="2022-04-11T15:51:50.650" v="40" actId="1076"/>
          <ac:picMkLst>
            <pc:docMk/>
            <pc:sldMk cId="4247064163" sldId="328"/>
            <ac:picMk id="5" creationId="{0E49C3BF-B2AF-29D0-4387-2763890B5BBB}"/>
          </ac:picMkLst>
        </pc:picChg>
      </pc:sldChg>
      <pc:sldChg chg="addSp delSp modSp add replId">
        <pc:chgData name="Danielle Nguyen" userId="S::nguyen2r@uwindsor.ca::266eea62-0549-41c2-88af-7cbf31812f03" providerId="AD" clId="Web-{64F499FB-92E7-AE7E-FFE2-0B03327CE079}" dt="2022-04-11T15:55:12.324" v="55" actId="1076"/>
        <pc:sldMkLst>
          <pc:docMk/>
          <pc:sldMk cId="3579641274" sldId="329"/>
        </pc:sldMkLst>
        <pc:spChg chg="mod">
          <ac:chgData name="Danielle Nguyen" userId="S::nguyen2r@uwindsor.ca::266eea62-0549-41c2-88af-7cbf31812f03" providerId="AD" clId="Web-{64F499FB-92E7-AE7E-FFE2-0B03327CE079}" dt="2022-04-11T15:48:17.819" v="26" actId="20577"/>
          <ac:spMkLst>
            <pc:docMk/>
            <pc:sldMk cId="3579641274" sldId="329"/>
            <ac:spMk id="3" creationId="{57F60215-B8CA-29C9-AAA9-CA09474A051A}"/>
          </ac:spMkLst>
        </pc:spChg>
        <pc:picChg chg="add del mod">
          <ac:chgData name="Danielle Nguyen" userId="S::nguyen2r@uwindsor.ca::266eea62-0549-41c2-88af-7cbf31812f03" providerId="AD" clId="Web-{64F499FB-92E7-AE7E-FFE2-0B03327CE079}" dt="2022-04-11T15:54:44.074" v="47"/>
          <ac:picMkLst>
            <pc:docMk/>
            <pc:sldMk cId="3579641274" sldId="329"/>
            <ac:picMk id="4" creationId="{8C054EE3-453C-EE23-A7A4-9A1863F80217}"/>
          </ac:picMkLst>
        </pc:picChg>
        <pc:picChg chg="mod">
          <ac:chgData name="Danielle Nguyen" userId="S::nguyen2r@uwindsor.ca::266eea62-0549-41c2-88af-7cbf31812f03" providerId="AD" clId="Web-{64F499FB-92E7-AE7E-FFE2-0B03327CE079}" dt="2022-04-11T15:55:12.324" v="55" actId="1076"/>
          <ac:picMkLst>
            <pc:docMk/>
            <pc:sldMk cId="3579641274" sldId="329"/>
            <ac:picMk id="5" creationId="{F36C294B-52E8-2D3B-7F18-C9DE3FF90C4A}"/>
          </ac:picMkLst>
        </pc:picChg>
        <pc:picChg chg="add mod">
          <ac:chgData name="Danielle Nguyen" userId="S::nguyen2r@uwindsor.ca::266eea62-0549-41c2-88af-7cbf31812f03" providerId="AD" clId="Web-{64F499FB-92E7-AE7E-FFE2-0B03327CE079}" dt="2022-04-11T15:55:01.199" v="53" actId="1076"/>
          <ac:picMkLst>
            <pc:docMk/>
            <pc:sldMk cId="3579641274" sldId="329"/>
            <ac:picMk id="6" creationId="{3E87881B-0EFE-851E-962D-D2159AD47963}"/>
          </ac:picMkLst>
        </pc:picChg>
      </pc:sldChg>
      <pc:sldChg chg="addSp modSp add replId">
        <pc:chgData name="Danielle Nguyen" userId="S::nguyen2r@uwindsor.ca::266eea62-0549-41c2-88af-7cbf31812f03" providerId="AD" clId="Web-{64F499FB-92E7-AE7E-FFE2-0B03327CE079}" dt="2022-04-11T15:51:31.618" v="36" actId="1076"/>
        <pc:sldMkLst>
          <pc:docMk/>
          <pc:sldMk cId="724094473" sldId="330"/>
        </pc:sldMkLst>
        <pc:spChg chg="mod">
          <ac:chgData name="Danielle Nguyen" userId="S::nguyen2r@uwindsor.ca::266eea62-0549-41c2-88af-7cbf31812f03" providerId="AD" clId="Web-{64F499FB-92E7-AE7E-FFE2-0B03327CE079}" dt="2022-04-11T15:48:27.085" v="30" actId="20577"/>
          <ac:spMkLst>
            <pc:docMk/>
            <pc:sldMk cId="724094473" sldId="330"/>
            <ac:spMk id="3" creationId="{57F60215-B8CA-29C9-AAA9-CA09474A051A}"/>
          </ac:spMkLst>
        </pc:spChg>
        <pc:picChg chg="add mod">
          <ac:chgData name="Danielle Nguyen" userId="S::nguyen2r@uwindsor.ca::266eea62-0549-41c2-88af-7cbf31812f03" providerId="AD" clId="Web-{64F499FB-92E7-AE7E-FFE2-0B03327CE079}" dt="2022-04-11T15:51:31.618" v="36" actId="1076"/>
          <ac:picMkLst>
            <pc:docMk/>
            <pc:sldMk cId="724094473" sldId="330"/>
            <ac:picMk id="4" creationId="{CF88A53D-0180-0B0E-56D1-E8CA47D4AADB}"/>
          </ac:picMkLst>
        </pc:picChg>
      </pc:sldChg>
    </pc:docChg>
  </pc:docChgLst>
  <pc:docChgLst>
    <pc:chgData name="Najia Shinneeb" userId="S::shinnee@uwindsor.ca::3e5c402e-f786-434d-a43d-d1d15ee180ed" providerId="AD" clId="Web-{34163BE5-93EB-7242-DF9A-122ECCB78D71}"/>
    <pc:docChg chg="modSld">
      <pc:chgData name="Najia Shinneeb" userId="S::shinnee@uwindsor.ca::3e5c402e-f786-434d-a43d-d1d15ee180ed" providerId="AD" clId="Web-{34163BE5-93EB-7242-DF9A-122ECCB78D71}" dt="2022-04-11T16:11:15.724" v="0" actId="1076"/>
      <pc:docMkLst>
        <pc:docMk/>
      </pc:docMkLst>
      <pc:sldChg chg="modSp">
        <pc:chgData name="Najia Shinneeb" userId="S::shinnee@uwindsor.ca::3e5c402e-f786-434d-a43d-d1d15ee180ed" providerId="AD" clId="Web-{34163BE5-93EB-7242-DF9A-122ECCB78D71}" dt="2022-04-11T16:11:15.724" v="0" actId="1076"/>
        <pc:sldMkLst>
          <pc:docMk/>
          <pc:sldMk cId="2870848541" sldId="317"/>
        </pc:sldMkLst>
        <pc:picChg chg="mod">
          <ac:chgData name="Najia Shinneeb" userId="S::shinnee@uwindsor.ca::3e5c402e-f786-434d-a43d-d1d15ee180ed" providerId="AD" clId="Web-{34163BE5-93EB-7242-DF9A-122ECCB78D71}" dt="2022-04-11T16:11:15.724" v="0" actId="1076"/>
          <ac:picMkLst>
            <pc:docMk/>
            <pc:sldMk cId="2870848541" sldId="317"/>
            <ac:picMk id="4" creationId="{B9D9C35F-F527-71FF-E96C-B1AD2D8CBAE8}"/>
          </ac:picMkLst>
        </pc:picChg>
      </pc:sldChg>
    </pc:docChg>
  </pc:docChgLst>
  <pc:docChgLst>
    <pc:chgData name="Danielle Nguyen" userId="S::nguyen2r@uwindsor.ca::266eea62-0549-41c2-88af-7cbf31812f03" providerId="AD" clId="Web-{0CC2FA7D-5AD3-044B-EC31-C98098E5D9A6}"/>
    <pc:docChg chg="addSld delSld modSld">
      <pc:chgData name="Danielle Nguyen" userId="S::nguyen2r@uwindsor.ca::266eea62-0549-41c2-88af-7cbf31812f03" providerId="AD" clId="Web-{0CC2FA7D-5AD3-044B-EC31-C98098E5D9A6}" dt="2022-04-11T15:28:45.031" v="288" actId="20577"/>
      <pc:docMkLst>
        <pc:docMk/>
      </pc:docMkLst>
      <pc:sldChg chg="delSp">
        <pc:chgData name="Danielle Nguyen" userId="S::nguyen2r@uwindsor.ca::266eea62-0549-41c2-88af-7cbf31812f03" providerId="AD" clId="Web-{0CC2FA7D-5AD3-044B-EC31-C98098E5D9A6}" dt="2022-04-11T15:20:34.665" v="0"/>
        <pc:sldMkLst>
          <pc:docMk/>
          <pc:sldMk cId="2008143081" sldId="310"/>
        </pc:sldMkLst>
        <pc:spChg chg="del">
          <ac:chgData name="Danielle Nguyen" userId="S::nguyen2r@uwindsor.ca::266eea62-0549-41c2-88af-7cbf31812f03" providerId="AD" clId="Web-{0CC2FA7D-5AD3-044B-EC31-C98098E5D9A6}" dt="2022-04-11T15:20:34.665" v="0"/>
          <ac:spMkLst>
            <pc:docMk/>
            <pc:sldMk cId="2008143081" sldId="310"/>
            <ac:spMk id="8" creationId="{8872B080-4971-C751-C912-07896369C06B}"/>
          </ac:spMkLst>
        </pc:spChg>
      </pc:sldChg>
      <pc:sldChg chg="modSp del">
        <pc:chgData name="Danielle Nguyen" userId="S::nguyen2r@uwindsor.ca::266eea62-0549-41c2-88af-7cbf31812f03" providerId="AD" clId="Web-{0CC2FA7D-5AD3-044B-EC31-C98098E5D9A6}" dt="2022-04-11T15:24:38.841" v="8"/>
        <pc:sldMkLst>
          <pc:docMk/>
          <pc:sldMk cId="3123444263" sldId="321"/>
        </pc:sldMkLst>
        <pc:spChg chg="mod">
          <ac:chgData name="Danielle Nguyen" userId="S::nguyen2r@uwindsor.ca::266eea62-0549-41c2-88af-7cbf31812f03" providerId="AD" clId="Web-{0CC2FA7D-5AD3-044B-EC31-C98098E5D9A6}" dt="2022-04-11T15:24:26.669" v="7" actId="20577"/>
          <ac:spMkLst>
            <pc:docMk/>
            <pc:sldMk cId="3123444263" sldId="321"/>
            <ac:spMk id="2" creationId="{6C3D7E6D-AFE6-BB1B-F0F0-A5C1A9322416}"/>
          </ac:spMkLst>
        </pc:spChg>
      </pc:sldChg>
      <pc:sldChg chg="add replId">
        <pc:chgData name="Danielle Nguyen" userId="S::nguyen2r@uwindsor.ca::266eea62-0549-41c2-88af-7cbf31812f03" providerId="AD" clId="Web-{0CC2FA7D-5AD3-044B-EC31-C98098E5D9A6}" dt="2022-04-11T15:24:19.028" v="1"/>
        <pc:sldMkLst>
          <pc:docMk/>
          <pc:sldMk cId="1512113255" sldId="323"/>
        </pc:sldMkLst>
      </pc:sldChg>
      <pc:sldChg chg="addSp delSp modSp">
        <pc:chgData name="Danielle Nguyen" userId="S::nguyen2r@uwindsor.ca::266eea62-0549-41c2-88af-7cbf31812f03" providerId="AD" clId="Web-{0CC2FA7D-5AD3-044B-EC31-C98098E5D9A6}" dt="2022-04-11T15:28:45.031" v="288" actId="20577"/>
        <pc:sldMkLst>
          <pc:docMk/>
          <pc:sldMk cId="1396850783" sldId="324"/>
        </pc:sldMkLst>
        <pc:spChg chg="mod">
          <ac:chgData name="Danielle Nguyen" userId="S::nguyen2r@uwindsor.ca::266eea62-0549-41c2-88af-7cbf31812f03" providerId="AD" clId="Web-{0CC2FA7D-5AD3-044B-EC31-C98098E5D9A6}" dt="2022-04-11T15:27:28.765" v="176" actId="20577"/>
          <ac:spMkLst>
            <pc:docMk/>
            <pc:sldMk cId="1396850783" sldId="324"/>
            <ac:spMk id="4" creationId="{369A03A3-1A90-1286-42D6-F2EFB5652538}"/>
          </ac:spMkLst>
        </pc:spChg>
        <pc:spChg chg="add del">
          <ac:chgData name="Danielle Nguyen" userId="S::nguyen2r@uwindsor.ca::266eea62-0549-41c2-88af-7cbf31812f03" providerId="AD" clId="Web-{0CC2FA7D-5AD3-044B-EC31-C98098E5D9A6}" dt="2022-04-11T15:24:53.560" v="10"/>
          <ac:spMkLst>
            <pc:docMk/>
            <pc:sldMk cId="1396850783" sldId="324"/>
            <ac:spMk id="6" creationId="{6F8DA22A-2EC4-253C-384D-748F5E7069A3}"/>
          </ac:spMkLst>
        </pc:spChg>
        <pc:spChg chg="add mod">
          <ac:chgData name="Danielle Nguyen" userId="S::nguyen2r@uwindsor.ca::266eea62-0549-41c2-88af-7cbf31812f03" providerId="AD" clId="Web-{0CC2FA7D-5AD3-044B-EC31-C98098E5D9A6}" dt="2022-04-11T15:28:45.031" v="288" actId="20577"/>
          <ac:spMkLst>
            <pc:docMk/>
            <pc:sldMk cId="1396850783" sldId="324"/>
            <ac:spMk id="8" creationId="{88ECBCC8-E0AE-F39E-305C-8DCB51D02669}"/>
          </ac:spMkLst>
        </pc:spChg>
      </pc:sldChg>
    </pc:docChg>
  </pc:docChgLst>
  <pc:docChgLst>
    <pc:chgData name="Ben Chittle" userId="S::chittle5@uwindsor.ca::e8da98ef-25e1-4638-8d25-2e4077b1b09a" providerId="AD" clId="Web-{27FC5ACA-48FA-2E4C-FFE9-D6496C893F84}"/>
    <pc:docChg chg="addSld delSld modSld">
      <pc:chgData name="Ben Chittle" userId="S::chittle5@uwindsor.ca::e8da98ef-25e1-4638-8d25-2e4077b1b09a" providerId="AD" clId="Web-{27FC5ACA-48FA-2E4C-FFE9-D6496C893F84}" dt="2022-04-11T01:45:28.008" v="384"/>
      <pc:docMkLst>
        <pc:docMk/>
      </pc:docMkLst>
      <pc:sldChg chg="modSp">
        <pc:chgData name="Ben Chittle" userId="S::chittle5@uwindsor.ca::e8da98ef-25e1-4638-8d25-2e4077b1b09a" providerId="AD" clId="Web-{27FC5ACA-48FA-2E4C-FFE9-D6496C893F84}" dt="2022-04-11T01:02:37.098" v="191" actId="20577"/>
        <pc:sldMkLst>
          <pc:docMk/>
          <pc:sldMk cId="0" sldId="256"/>
        </pc:sldMkLst>
        <pc:spChg chg="mod">
          <ac:chgData name="Ben Chittle" userId="S::chittle5@uwindsor.ca::e8da98ef-25e1-4638-8d25-2e4077b1b09a" providerId="AD" clId="Web-{27FC5ACA-48FA-2E4C-FFE9-D6496C893F84}" dt="2022-04-11T01:02:37.098" v="191" actId="20577"/>
          <ac:spMkLst>
            <pc:docMk/>
            <pc:sldMk cId="0" sldId="256"/>
            <ac:spMk id="179" creationId="{00000000-0000-0000-0000-000000000000}"/>
          </ac:spMkLst>
        </pc:spChg>
      </pc:sldChg>
      <pc:sldChg chg="addSp delSp modSp">
        <pc:chgData name="Ben Chittle" userId="S::chittle5@uwindsor.ca::e8da98ef-25e1-4638-8d25-2e4077b1b09a" providerId="AD" clId="Web-{27FC5ACA-48FA-2E4C-FFE9-D6496C893F84}" dt="2022-04-11T01:01:49.769" v="168" actId="20577"/>
        <pc:sldMkLst>
          <pc:docMk/>
          <pc:sldMk cId="0" sldId="258"/>
        </pc:sldMkLst>
        <pc:spChg chg="add del">
          <ac:chgData name="Ben Chittle" userId="S::chittle5@uwindsor.ca::e8da98ef-25e1-4638-8d25-2e4077b1b09a" providerId="AD" clId="Web-{27FC5ACA-48FA-2E4C-FFE9-D6496C893F84}" dt="2022-04-11T00:52:39.480" v="1"/>
          <ac:spMkLst>
            <pc:docMk/>
            <pc:sldMk cId="0" sldId="258"/>
            <ac:spMk id="2" creationId="{7FDC23C0-9741-B54B-8E5E-9F6F75A68104}"/>
          </ac:spMkLst>
        </pc:spChg>
        <pc:spChg chg="add mod">
          <ac:chgData name="Ben Chittle" userId="S::chittle5@uwindsor.ca::e8da98ef-25e1-4638-8d25-2e4077b1b09a" providerId="AD" clId="Web-{27FC5ACA-48FA-2E4C-FFE9-D6496C893F84}" dt="2022-04-11T00:52:50.964" v="5" actId="1076"/>
          <ac:spMkLst>
            <pc:docMk/>
            <pc:sldMk cId="0" sldId="258"/>
            <ac:spMk id="3" creationId="{B9A8C536-CB99-F71E-FB04-C7EFCA3C7FA9}"/>
          </ac:spMkLst>
        </pc:spChg>
        <pc:spChg chg="add mod">
          <ac:chgData name="Ben Chittle" userId="S::chittle5@uwindsor.ca::e8da98ef-25e1-4638-8d25-2e4077b1b09a" providerId="AD" clId="Web-{27FC5ACA-48FA-2E4C-FFE9-D6496C893F84}" dt="2022-04-11T00:53:25.090" v="18" actId="20577"/>
          <ac:spMkLst>
            <pc:docMk/>
            <pc:sldMk cId="0" sldId="258"/>
            <ac:spMk id="4" creationId="{BBB0F89D-14B6-F9CE-01CB-36C75A8184CB}"/>
          </ac:spMkLst>
        </pc:spChg>
        <pc:spChg chg="add del mod">
          <ac:chgData name="Ben Chittle" userId="S::chittle5@uwindsor.ca::e8da98ef-25e1-4638-8d25-2e4077b1b09a" providerId="AD" clId="Web-{27FC5ACA-48FA-2E4C-FFE9-D6496C893F84}" dt="2022-04-11T00:54:56.138" v="32"/>
          <ac:spMkLst>
            <pc:docMk/>
            <pc:sldMk cId="0" sldId="258"/>
            <ac:spMk id="7" creationId="{735AC65B-E834-05E6-6240-F97E7B965E2F}"/>
          </ac:spMkLst>
        </pc:spChg>
        <pc:spChg chg="add del mod">
          <ac:chgData name="Ben Chittle" userId="S::chittle5@uwindsor.ca::e8da98ef-25e1-4638-8d25-2e4077b1b09a" providerId="AD" clId="Web-{27FC5ACA-48FA-2E4C-FFE9-D6496C893F84}" dt="2022-04-11T00:54:56.138" v="31"/>
          <ac:spMkLst>
            <pc:docMk/>
            <pc:sldMk cId="0" sldId="258"/>
            <ac:spMk id="9" creationId="{6D0EB662-CD5D-DC08-1464-FDBE60B09CED}"/>
          </ac:spMkLst>
        </pc:spChg>
        <pc:spChg chg="mod">
          <ac:chgData name="Ben Chittle" userId="S::chittle5@uwindsor.ca::e8da98ef-25e1-4638-8d25-2e4077b1b09a" providerId="AD" clId="Web-{27FC5ACA-48FA-2E4C-FFE9-D6496C893F84}" dt="2022-04-11T01:01:49.769" v="168" actId="20577"/>
          <ac:spMkLst>
            <pc:docMk/>
            <pc:sldMk cId="0" sldId="258"/>
            <ac:spMk id="10" creationId="{8591E16B-B0E2-31A8-FF86-F91DA435B686}"/>
          </ac:spMkLst>
        </pc:spChg>
        <pc:spChg chg="add del mod">
          <ac:chgData name="Ben Chittle" userId="S::chittle5@uwindsor.ca::e8da98ef-25e1-4638-8d25-2e4077b1b09a" providerId="AD" clId="Web-{27FC5ACA-48FA-2E4C-FFE9-D6496C893F84}" dt="2022-04-11T00:57:08.374" v="70"/>
          <ac:spMkLst>
            <pc:docMk/>
            <pc:sldMk cId="0" sldId="258"/>
            <ac:spMk id="12" creationId="{BCF6436B-71E4-C91E-F9C4-E9F25A392ECE}"/>
          </ac:spMkLst>
        </pc:spChg>
        <pc:spChg chg="add del mod">
          <ac:chgData name="Ben Chittle" userId="S::chittle5@uwindsor.ca::e8da98ef-25e1-4638-8d25-2e4077b1b09a" providerId="AD" clId="Web-{27FC5ACA-48FA-2E4C-FFE9-D6496C893F84}" dt="2022-04-11T00:57:08.374" v="69"/>
          <ac:spMkLst>
            <pc:docMk/>
            <pc:sldMk cId="0" sldId="258"/>
            <ac:spMk id="14" creationId="{A2AD63DB-6C49-AE1D-0531-1E547100C0D1}"/>
          </ac:spMkLst>
        </pc:spChg>
        <pc:spChg chg="mod">
          <ac:chgData name="Ben Chittle" userId="S::chittle5@uwindsor.ca::e8da98ef-25e1-4638-8d25-2e4077b1b09a" providerId="AD" clId="Web-{27FC5ACA-48FA-2E4C-FFE9-D6496C893F84}" dt="2022-04-11T00:57:39.093" v="92" actId="20577"/>
          <ac:spMkLst>
            <pc:docMk/>
            <pc:sldMk cId="0" sldId="258"/>
            <ac:spMk id="72" creationId="{3B233912-6AFA-C2D9-9457-1230872F7927}"/>
          </ac:spMkLst>
        </pc:spChg>
        <pc:spChg chg="mod">
          <ac:chgData name="Ben Chittle" userId="S::chittle5@uwindsor.ca::e8da98ef-25e1-4638-8d25-2e4077b1b09a" providerId="AD" clId="Web-{27FC5ACA-48FA-2E4C-FFE9-D6496C893F84}" dt="2022-04-11T00:57:18.999" v="76" actId="20577"/>
          <ac:spMkLst>
            <pc:docMk/>
            <pc:sldMk cId="0" sldId="258"/>
            <ac:spMk id="74" creationId="{53F5BA31-8EF3-E8D7-1DA7-BD7C297C2389}"/>
          </ac:spMkLst>
        </pc:spChg>
        <pc:spChg chg="mod">
          <ac:chgData name="Ben Chittle" userId="S::chittle5@uwindsor.ca::e8da98ef-25e1-4638-8d25-2e4077b1b09a" providerId="AD" clId="Web-{27FC5ACA-48FA-2E4C-FFE9-D6496C893F84}" dt="2022-04-11T00:57:42.797" v="101" actId="20577"/>
          <ac:spMkLst>
            <pc:docMk/>
            <pc:sldMk cId="0" sldId="258"/>
            <ac:spMk id="87" creationId="{14CE163E-BEAE-7538-4C60-47760A9BDF48}"/>
          </ac:spMkLst>
        </pc:spChg>
        <pc:spChg chg="mod">
          <ac:chgData name="Ben Chittle" userId="S::chittle5@uwindsor.ca::e8da98ef-25e1-4638-8d25-2e4077b1b09a" providerId="AD" clId="Web-{27FC5ACA-48FA-2E4C-FFE9-D6496C893F84}" dt="2022-04-11T00:57:21.624" v="77" actId="20577"/>
          <ac:spMkLst>
            <pc:docMk/>
            <pc:sldMk cId="0" sldId="258"/>
            <ac:spMk id="89" creationId="{204C8EAC-525D-4616-2D82-A05931C2B0ED}"/>
          </ac:spMkLst>
        </pc:spChg>
        <pc:spChg chg="mod">
          <ac:chgData name="Ben Chittle" userId="S::chittle5@uwindsor.ca::e8da98ef-25e1-4638-8d25-2e4077b1b09a" providerId="AD" clId="Web-{27FC5ACA-48FA-2E4C-FFE9-D6496C893F84}" dt="2022-04-11T00:53:21.449" v="17" actId="20577"/>
          <ac:spMkLst>
            <pc:docMk/>
            <pc:sldMk cId="0" sldId="258"/>
            <ac:spMk id="307" creationId="{00000000-0000-0000-0000-000000000000}"/>
          </ac:spMkLst>
        </pc:spChg>
        <pc:spChg chg="del mod">
          <ac:chgData name="Ben Chittle" userId="S::chittle5@uwindsor.ca::e8da98ef-25e1-4638-8d25-2e4077b1b09a" providerId="AD" clId="Web-{27FC5ACA-48FA-2E4C-FFE9-D6496C893F84}" dt="2022-04-11T00:54:42.185" v="30"/>
          <ac:spMkLst>
            <pc:docMk/>
            <pc:sldMk cId="0" sldId="258"/>
            <ac:spMk id="311" creationId="{00000000-0000-0000-0000-000000000000}"/>
          </ac:spMkLst>
        </pc:spChg>
        <pc:spChg chg="add del">
          <ac:chgData name="Ben Chittle" userId="S::chittle5@uwindsor.ca::e8da98ef-25e1-4638-8d25-2e4077b1b09a" providerId="AD" clId="Web-{27FC5ACA-48FA-2E4C-FFE9-D6496C893F84}" dt="2022-04-11T00:57:05.624" v="68"/>
          <ac:spMkLst>
            <pc:docMk/>
            <pc:sldMk cId="0" sldId="258"/>
            <ac:spMk id="313" creationId="{00000000-0000-0000-0000-000000000000}"/>
          </ac:spMkLst>
        </pc:spChg>
        <pc:spChg chg="mod topLvl">
          <ac:chgData name="Ben Chittle" userId="S::chittle5@uwindsor.ca::e8da98ef-25e1-4638-8d25-2e4077b1b09a" providerId="AD" clId="Web-{27FC5ACA-48FA-2E4C-FFE9-D6496C893F84}" dt="2022-04-11T00:54:20.028" v="25"/>
          <ac:spMkLst>
            <pc:docMk/>
            <pc:sldMk cId="0" sldId="258"/>
            <ac:spMk id="354" creationId="{00000000-0000-0000-0000-000000000000}"/>
          </ac:spMkLst>
        </pc:spChg>
        <pc:spChg chg="mod topLvl">
          <ac:chgData name="Ben Chittle" userId="S::chittle5@uwindsor.ca::e8da98ef-25e1-4638-8d25-2e4077b1b09a" providerId="AD" clId="Web-{27FC5ACA-48FA-2E4C-FFE9-D6496C893F84}" dt="2022-04-11T00:54:20.028" v="25"/>
          <ac:spMkLst>
            <pc:docMk/>
            <pc:sldMk cId="0" sldId="258"/>
            <ac:spMk id="355" creationId="{00000000-0000-0000-0000-000000000000}"/>
          </ac:spMkLst>
        </pc:spChg>
        <pc:spChg chg="mod topLvl">
          <ac:chgData name="Ben Chittle" userId="S::chittle5@uwindsor.ca::e8da98ef-25e1-4638-8d25-2e4077b1b09a" providerId="AD" clId="Web-{27FC5ACA-48FA-2E4C-FFE9-D6496C893F84}" dt="2022-04-11T00:54:20.028" v="25"/>
          <ac:spMkLst>
            <pc:docMk/>
            <pc:sldMk cId="0" sldId="258"/>
            <ac:spMk id="356" creationId="{00000000-0000-0000-0000-000000000000}"/>
          </ac:spMkLst>
        </pc:spChg>
        <pc:spChg chg="mod topLvl">
          <ac:chgData name="Ben Chittle" userId="S::chittle5@uwindsor.ca::e8da98ef-25e1-4638-8d25-2e4077b1b09a" providerId="AD" clId="Web-{27FC5ACA-48FA-2E4C-FFE9-D6496C893F84}" dt="2022-04-11T00:54:20.028" v="25"/>
          <ac:spMkLst>
            <pc:docMk/>
            <pc:sldMk cId="0" sldId="258"/>
            <ac:spMk id="357" creationId="{00000000-0000-0000-0000-000000000000}"/>
          </ac:spMkLst>
        </pc:spChg>
        <pc:spChg chg="mod topLvl">
          <ac:chgData name="Ben Chittle" userId="S::chittle5@uwindsor.ca::e8da98ef-25e1-4638-8d25-2e4077b1b09a" providerId="AD" clId="Web-{27FC5ACA-48FA-2E4C-FFE9-D6496C893F84}" dt="2022-04-11T00:54:20.028" v="25"/>
          <ac:spMkLst>
            <pc:docMk/>
            <pc:sldMk cId="0" sldId="258"/>
            <ac:spMk id="358" creationId="{00000000-0000-0000-0000-000000000000}"/>
          </ac:spMkLst>
        </pc:spChg>
        <pc:spChg chg="mod topLvl">
          <ac:chgData name="Ben Chittle" userId="S::chittle5@uwindsor.ca::e8da98ef-25e1-4638-8d25-2e4077b1b09a" providerId="AD" clId="Web-{27FC5ACA-48FA-2E4C-FFE9-D6496C893F84}" dt="2022-04-11T00:54:20.028" v="25"/>
          <ac:spMkLst>
            <pc:docMk/>
            <pc:sldMk cId="0" sldId="258"/>
            <ac:spMk id="359" creationId="{00000000-0000-0000-0000-000000000000}"/>
          </ac:spMkLst>
        </pc:spChg>
        <pc:spChg chg="mod topLvl">
          <ac:chgData name="Ben Chittle" userId="S::chittle5@uwindsor.ca::e8da98ef-25e1-4638-8d25-2e4077b1b09a" providerId="AD" clId="Web-{27FC5ACA-48FA-2E4C-FFE9-D6496C893F84}" dt="2022-04-11T00:54:20.028" v="25"/>
          <ac:spMkLst>
            <pc:docMk/>
            <pc:sldMk cId="0" sldId="258"/>
            <ac:spMk id="360" creationId="{00000000-0000-0000-0000-000000000000}"/>
          </ac:spMkLst>
        </pc:spChg>
        <pc:spChg chg="mod">
          <ac:chgData name="Ben Chittle" userId="S::chittle5@uwindsor.ca::e8da98ef-25e1-4638-8d25-2e4077b1b09a" providerId="AD" clId="Web-{27FC5ACA-48FA-2E4C-FFE9-D6496C893F84}" dt="2022-04-11T00:53:28.777" v="20" actId="20577"/>
          <ac:spMkLst>
            <pc:docMk/>
            <pc:sldMk cId="0" sldId="258"/>
            <ac:spMk id="362" creationId="{00000000-0000-0000-0000-000000000000}"/>
          </ac:spMkLst>
        </pc:spChg>
        <pc:spChg chg="del mod">
          <ac:chgData name="Ben Chittle" userId="S::chittle5@uwindsor.ca::e8da98ef-25e1-4638-8d25-2e4077b1b09a" providerId="AD" clId="Web-{27FC5ACA-48FA-2E4C-FFE9-D6496C893F84}" dt="2022-04-11T00:54:37.950" v="27"/>
          <ac:spMkLst>
            <pc:docMk/>
            <pc:sldMk cId="0" sldId="258"/>
            <ac:spMk id="363" creationId="{00000000-0000-0000-0000-000000000000}"/>
          </ac:spMkLst>
        </pc:spChg>
        <pc:spChg chg="add del">
          <ac:chgData name="Ben Chittle" userId="S::chittle5@uwindsor.ca::e8da98ef-25e1-4638-8d25-2e4077b1b09a" providerId="AD" clId="Web-{27FC5ACA-48FA-2E4C-FFE9-D6496C893F84}" dt="2022-04-11T00:57:05.624" v="66"/>
          <ac:spMkLst>
            <pc:docMk/>
            <pc:sldMk cId="0" sldId="258"/>
            <ac:spMk id="364" creationId="{00000000-0000-0000-0000-000000000000}"/>
          </ac:spMkLst>
        </pc:spChg>
        <pc:grpChg chg="add mod">
          <ac:chgData name="Ben Chittle" userId="S::chittle5@uwindsor.ca::e8da98ef-25e1-4638-8d25-2e4077b1b09a" providerId="AD" clId="Web-{27FC5ACA-48FA-2E4C-FFE9-D6496C893F84}" dt="2022-04-11T00:53:10.527" v="9" actId="1076"/>
          <ac:grpSpMkLst>
            <pc:docMk/>
            <pc:sldMk cId="0" sldId="258"/>
            <ac:grpSpMk id="5" creationId="{6D4D5D85-5D07-88AD-1376-7314AB3318BB}"/>
          </ac:grpSpMkLst>
        </pc:grpChg>
        <pc:grpChg chg="add mod">
          <ac:chgData name="Ben Chittle" userId="S::chittle5@uwindsor.ca::e8da98ef-25e1-4638-8d25-2e4077b1b09a" providerId="AD" clId="Web-{27FC5ACA-48FA-2E4C-FFE9-D6496C893F84}" dt="2022-04-11T00:52:50.996" v="6" actId="1076"/>
          <ac:grpSpMkLst>
            <pc:docMk/>
            <pc:sldMk cId="0" sldId="258"/>
            <ac:grpSpMk id="60" creationId="{879D501A-101B-2478-FEA0-D0BFD864AB3B}"/>
          </ac:grpSpMkLst>
        </pc:grpChg>
        <pc:grpChg chg="add mod">
          <ac:chgData name="Ben Chittle" userId="S::chittle5@uwindsor.ca::e8da98ef-25e1-4638-8d25-2e4077b1b09a" providerId="AD" clId="Web-{27FC5ACA-48FA-2E4C-FFE9-D6496C893F84}" dt="2022-04-11T00:57:16.374" v="73" actId="1076"/>
          <ac:grpSpMkLst>
            <pc:docMk/>
            <pc:sldMk cId="0" sldId="258"/>
            <ac:grpSpMk id="71" creationId="{08EBE7A3-A3E4-CAAC-9238-AB0FACD8138D}"/>
          </ac:grpSpMkLst>
        </pc:grpChg>
        <pc:grpChg chg="add del mod">
          <ac:chgData name="Ben Chittle" userId="S::chittle5@uwindsor.ca::e8da98ef-25e1-4638-8d25-2e4077b1b09a" providerId="AD" clId="Web-{27FC5ACA-48FA-2E4C-FFE9-D6496C893F84}" dt="2022-04-11T00:57:13.687" v="72" actId="1076"/>
          <ac:grpSpMkLst>
            <pc:docMk/>
            <pc:sldMk cId="0" sldId="258"/>
            <ac:grpSpMk id="86" creationId="{8496EC88-1E05-00BB-8353-2EA20D8389B6}"/>
          </ac:grpSpMkLst>
        </pc:grpChg>
        <pc:grpChg chg="add del">
          <ac:chgData name="Ben Chittle" userId="S::chittle5@uwindsor.ca::e8da98ef-25e1-4638-8d25-2e4077b1b09a" providerId="AD" clId="Web-{27FC5ACA-48FA-2E4C-FFE9-D6496C893F84}" dt="2022-04-11T00:57:05.624" v="67"/>
          <ac:grpSpMkLst>
            <pc:docMk/>
            <pc:sldMk cId="0" sldId="258"/>
            <ac:grpSpMk id="329" creationId="{00000000-0000-0000-0000-000000000000}"/>
          </ac:grpSpMkLst>
        </pc:grpChg>
        <pc:grpChg chg="add del mod">
          <ac:chgData name="Ben Chittle" userId="S::chittle5@uwindsor.ca::e8da98ef-25e1-4638-8d25-2e4077b1b09a" providerId="AD" clId="Web-{27FC5ACA-48FA-2E4C-FFE9-D6496C893F84}" dt="2022-04-11T00:54:37.950" v="28"/>
          <ac:grpSpMkLst>
            <pc:docMk/>
            <pc:sldMk cId="0" sldId="258"/>
            <ac:grpSpMk id="353" creationId="{00000000-0000-0000-0000-000000000000}"/>
          </ac:grpSpMkLst>
        </pc:grpChg>
      </pc:sldChg>
      <pc:sldChg chg="modSp">
        <pc:chgData name="Ben Chittle" userId="S::chittle5@uwindsor.ca::e8da98ef-25e1-4638-8d25-2e4077b1b09a" providerId="AD" clId="Web-{27FC5ACA-48FA-2E4C-FFE9-D6496C893F84}" dt="2022-04-11T00:58:16.360" v="112" actId="20577"/>
        <pc:sldMkLst>
          <pc:docMk/>
          <pc:sldMk cId="0" sldId="260"/>
        </pc:sldMkLst>
        <pc:spChg chg="mod">
          <ac:chgData name="Ben Chittle" userId="S::chittle5@uwindsor.ca::e8da98ef-25e1-4638-8d25-2e4077b1b09a" providerId="AD" clId="Web-{27FC5ACA-48FA-2E4C-FFE9-D6496C893F84}" dt="2022-04-11T00:58:16.360" v="112" actId="20577"/>
          <ac:spMkLst>
            <pc:docMk/>
            <pc:sldMk cId="0" sldId="260"/>
            <ac:spMk id="375" creationId="{00000000-0000-0000-0000-000000000000}"/>
          </ac:spMkLst>
        </pc:spChg>
      </pc:sldChg>
      <pc:sldChg chg="addSp delSp">
        <pc:chgData name="Ben Chittle" userId="S::chittle5@uwindsor.ca::e8da98ef-25e1-4638-8d25-2e4077b1b09a" providerId="AD" clId="Web-{27FC5ACA-48FA-2E4C-FFE9-D6496C893F84}" dt="2022-04-11T01:45:28.008" v="384"/>
        <pc:sldMkLst>
          <pc:docMk/>
          <pc:sldMk cId="0" sldId="305"/>
        </pc:sldMkLst>
        <pc:spChg chg="add del">
          <ac:chgData name="Ben Chittle" userId="S::chittle5@uwindsor.ca::e8da98ef-25e1-4638-8d25-2e4077b1b09a" providerId="AD" clId="Web-{27FC5ACA-48FA-2E4C-FFE9-D6496C893F84}" dt="2022-04-11T01:45:28.008" v="384"/>
          <ac:spMkLst>
            <pc:docMk/>
            <pc:sldMk cId="0" sldId="305"/>
            <ac:spMk id="2" creationId="{80DD8E53-64A9-09C9-D641-1DEC857303AA}"/>
          </ac:spMkLst>
        </pc:spChg>
      </pc:sldChg>
      <pc:sldChg chg="modSp">
        <pc:chgData name="Ben Chittle" userId="S::chittle5@uwindsor.ca::e8da98ef-25e1-4638-8d25-2e4077b1b09a" providerId="AD" clId="Web-{27FC5ACA-48FA-2E4C-FFE9-D6496C893F84}" dt="2022-04-11T00:58:25.547" v="115" actId="20577"/>
        <pc:sldMkLst>
          <pc:docMk/>
          <pc:sldMk cId="3944030027" sldId="306"/>
        </pc:sldMkLst>
        <pc:spChg chg="mod">
          <ac:chgData name="Ben Chittle" userId="S::chittle5@uwindsor.ca::e8da98ef-25e1-4638-8d25-2e4077b1b09a" providerId="AD" clId="Web-{27FC5ACA-48FA-2E4C-FFE9-D6496C893F84}" dt="2022-04-11T00:58:25.547" v="115" actId="20577"/>
          <ac:spMkLst>
            <pc:docMk/>
            <pc:sldMk cId="3944030027" sldId="306"/>
            <ac:spMk id="376" creationId="{00000000-0000-0000-0000-000000000000}"/>
          </ac:spMkLst>
        </pc:spChg>
      </pc:sldChg>
      <pc:sldChg chg="modSp add replId">
        <pc:chgData name="Ben Chittle" userId="S::chittle5@uwindsor.ca::e8da98ef-25e1-4638-8d25-2e4077b1b09a" providerId="AD" clId="Web-{27FC5ACA-48FA-2E4C-FFE9-D6496C893F84}" dt="2022-04-11T00:58:10.641" v="104" actId="20577"/>
        <pc:sldMkLst>
          <pc:docMk/>
          <pc:sldMk cId="3713812752" sldId="314"/>
        </pc:sldMkLst>
        <pc:spChg chg="mod">
          <ac:chgData name="Ben Chittle" userId="S::chittle5@uwindsor.ca::e8da98ef-25e1-4638-8d25-2e4077b1b09a" providerId="AD" clId="Web-{27FC5ACA-48FA-2E4C-FFE9-D6496C893F84}" dt="2022-04-11T00:58:10.641" v="104" actId="20577"/>
          <ac:spMkLst>
            <pc:docMk/>
            <pc:sldMk cId="3713812752" sldId="314"/>
            <ac:spMk id="376" creationId="{00000000-0000-0000-0000-000000000000}"/>
          </ac:spMkLst>
        </pc:spChg>
      </pc:sldChg>
      <pc:sldChg chg="modSp add replId">
        <pc:chgData name="Ben Chittle" userId="S::chittle5@uwindsor.ca::e8da98ef-25e1-4638-8d25-2e4077b1b09a" providerId="AD" clId="Web-{27FC5ACA-48FA-2E4C-FFE9-D6496C893F84}" dt="2022-04-11T00:58:58.251" v="132" actId="20577"/>
        <pc:sldMkLst>
          <pc:docMk/>
          <pc:sldMk cId="3606600075" sldId="315"/>
        </pc:sldMkLst>
        <pc:spChg chg="mod">
          <ac:chgData name="Ben Chittle" userId="S::chittle5@uwindsor.ca::e8da98ef-25e1-4638-8d25-2e4077b1b09a" providerId="AD" clId="Web-{27FC5ACA-48FA-2E4C-FFE9-D6496C893F84}" dt="2022-04-11T00:58:58.251" v="132" actId="20577"/>
          <ac:spMkLst>
            <pc:docMk/>
            <pc:sldMk cId="3606600075" sldId="315"/>
            <ac:spMk id="375" creationId="{00000000-0000-0000-0000-000000000000}"/>
          </ac:spMkLst>
        </pc:spChg>
        <pc:spChg chg="mod">
          <ac:chgData name="Ben Chittle" userId="S::chittle5@uwindsor.ca::e8da98ef-25e1-4638-8d25-2e4077b1b09a" providerId="AD" clId="Web-{27FC5ACA-48FA-2E4C-FFE9-D6496C893F84}" dt="2022-04-11T00:58:40.235" v="118" actId="20577"/>
          <ac:spMkLst>
            <pc:docMk/>
            <pc:sldMk cId="3606600075" sldId="315"/>
            <ac:spMk id="376" creationId="{00000000-0000-0000-0000-000000000000}"/>
          </ac:spMkLst>
        </pc:spChg>
      </pc:sldChg>
      <pc:sldChg chg="modSp add replId">
        <pc:chgData name="Ben Chittle" userId="S::chittle5@uwindsor.ca::e8da98ef-25e1-4638-8d25-2e4077b1b09a" providerId="AD" clId="Web-{27FC5ACA-48FA-2E4C-FFE9-D6496C893F84}" dt="2022-04-11T00:58:49.360" v="128" actId="20577"/>
        <pc:sldMkLst>
          <pc:docMk/>
          <pc:sldMk cId="3542667576" sldId="316"/>
        </pc:sldMkLst>
        <pc:spChg chg="mod">
          <ac:chgData name="Ben Chittle" userId="S::chittle5@uwindsor.ca::e8da98ef-25e1-4638-8d25-2e4077b1b09a" providerId="AD" clId="Web-{27FC5ACA-48FA-2E4C-FFE9-D6496C893F84}" dt="2022-04-11T00:58:49.360" v="128" actId="20577"/>
          <ac:spMkLst>
            <pc:docMk/>
            <pc:sldMk cId="3542667576" sldId="316"/>
            <ac:spMk id="375" creationId="{00000000-0000-0000-0000-000000000000}"/>
          </ac:spMkLst>
        </pc:spChg>
        <pc:spChg chg="mod">
          <ac:chgData name="Ben Chittle" userId="S::chittle5@uwindsor.ca::e8da98ef-25e1-4638-8d25-2e4077b1b09a" providerId="AD" clId="Web-{27FC5ACA-48FA-2E4C-FFE9-D6496C893F84}" dt="2022-04-11T00:58:44.673" v="123" actId="20577"/>
          <ac:spMkLst>
            <pc:docMk/>
            <pc:sldMk cId="3542667576" sldId="316"/>
            <ac:spMk id="376" creationId="{00000000-0000-0000-0000-000000000000}"/>
          </ac:spMkLst>
        </pc:spChg>
      </pc:sldChg>
      <pc:sldChg chg="new del">
        <pc:chgData name="Ben Chittle" userId="S::chittle5@uwindsor.ca::e8da98ef-25e1-4638-8d25-2e4077b1b09a" providerId="AD" clId="Web-{27FC5ACA-48FA-2E4C-FFE9-D6496C893F84}" dt="2022-04-11T00:59:07.970" v="134"/>
        <pc:sldMkLst>
          <pc:docMk/>
          <pc:sldMk cId="716608527" sldId="317"/>
        </pc:sldMkLst>
      </pc:sldChg>
      <pc:sldChg chg="addSp delSp modSp add replId">
        <pc:chgData name="Ben Chittle" userId="S::chittle5@uwindsor.ca::e8da98ef-25e1-4638-8d25-2e4077b1b09a" providerId="AD" clId="Web-{27FC5ACA-48FA-2E4C-FFE9-D6496C893F84}" dt="2022-04-11T01:00:08.377" v="149"/>
        <pc:sldMkLst>
          <pc:docMk/>
          <pc:sldMk cId="2870848541" sldId="317"/>
        </pc:sldMkLst>
        <pc:spChg chg="mod">
          <ac:chgData name="Ben Chittle" userId="S::chittle5@uwindsor.ca::e8da98ef-25e1-4638-8d25-2e4077b1b09a" providerId="AD" clId="Web-{27FC5ACA-48FA-2E4C-FFE9-D6496C893F84}" dt="2022-04-11T00:59:50.736" v="144" actId="20577"/>
          <ac:spMkLst>
            <pc:docMk/>
            <pc:sldMk cId="2870848541" sldId="317"/>
            <ac:spMk id="2" creationId="{A05113EF-65B8-D3FE-5037-8C034ACC8A9D}"/>
          </ac:spMkLst>
        </pc:spChg>
        <pc:spChg chg="del">
          <ac:chgData name="Ben Chittle" userId="S::chittle5@uwindsor.ca::e8da98ef-25e1-4638-8d25-2e4077b1b09a" providerId="AD" clId="Web-{27FC5ACA-48FA-2E4C-FFE9-D6496C893F84}" dt="2022-04-11T00:59:53.845" v="145"/>
          <ac:spMkLst>
            <pc:docMk/>
            <pc:sldMk cId="2870848541" sldId="317"/>
            <ac:spMk id="3" creationId="{7FE8B116-0DCE-55B8-D97D-8ED8D60CF566}"/>
          </ac:spMkLst>
        </pc:spChg>
        <pc:spChg chg="add del mod">
          <ac:chgData name="Ben Chittle" userId="S::chittle5@uwindsor.ca::e8da98ef-25e1-4638-8d25-2e4077b1b09a" providerId="AD" clId="Web-{27FC5ACA-48FA-2E4C-FFE9-D6496C893F84}" dt="2022-04-11T01:00:05.174" v="147"/>
          <ac:spMkLst>
            <pc:docMk/>
            <pc:sldMk cId="2870848541" sldId="317"/>
            <ac:spMk id="5" creationId="{64EF5D6B-258B-5744-72A9-BD9DB999630C}"/>
          </ac:spMkLst>
        </pc:spChg>
        <pc:spChg chg="del">
          <ac:chgData name="Ben Chittle" userId="S::chittle5@uwindsor.ca::e8da98ef-25e1-4638-8d25-2e4077b1b09a" providerId="AD" clId="Web-{27FC5ACA-48FA-2E4C-FFE9-D6496C893F84}" dt="2022-04-11T01:00:08.377" v="149"/>
          <ac:spMkLst>
            <pc:docMk/>
            <pc:sldMk cId="2870848541" sldId="317"/>
            <ac:spMk id="39" creationId="{A2E2AFD0-C503-9C36-BC9B-57F3D5925E75}"/>
          </ac:spMkLst>
        </pc:spChg>
        <pc:picChg chg="del">
          <ac:chgData name="Ben Chittle" userId="S::chittle5@uwindsor.ca::e8da98ef-25e1-4638-8d25-2e4077b1b09a" providerId="AD" clId="Web-{27FC5ACA-48FA-2E4C-FFE9-D6496C893F84}" dt="2022-04-11T01:00:02.674" v="146"/>
          <ac:picMkLst>
            <pc:docMk/>
            <pc:sldMk cId="2870848541" sldId="317"/>
            <ac:picMk id="7" creationId="{2EF07396-0337-083F-A6FB-6BEADA9D285C}"/>
          </ac:picMkLst>
        </pc:picChg>
        <pc:picChg chg="del">
          <ac:chgData name="Ben Chittle" userId="S::chittle5@uwindsor.ca::e8da98ef-25e1-4638-8d25-2e4077b1b09a" providerId="AD" clId="Web-{27FC5ACA-48FA-2E4C-FFE9-D6496C893F84}" dt="2022-04-11T01:00:06.221" v="148"/>
          <ac:picMkLst>
            <pc:docMk/>
            <pc:sldMk cId="2870848541" sldId="317"/>
            <ac:picMk id="9" creationId="{ABD92661-475B-DD6E-9F44-0F2426BAD57D}"/>
          </ac:picMkLst>
        </pc:picChg>
      </pc:sldChg>
      <pc:sldChg chg="addSp delSp modSp add replId">
        <pc:chgData name="Ben Chittle" userId="S::chittle5@uwindsor.ca::e8da98ef-25e1-4638-8d25-2e4077b1b09a" providerId="AD" clId="Web-{27FC5ACA-48FA-2E4C-FFE9-D6496C893F84}" dt="2022-04-11T01:24:58.930" v="382" actId="20577"/>
        <pc:sldMkLst>
          <pc:docMk/>
          <pc:sldMk cId="2311762385" sldId="318"/>
        </pc:sldMkLst>
        <pc:spChg chg="mod">
          <ac:chgData name="Ben Chittle" userId="S::chittle5@uwindsor.ca::e8da98ef-25e1-4638-8d25-2e4077b1b09a" providerId="AD" clId="Web-{27FC5ACA-48FA-2E4C-FFE9-D6496C893F84}" dt="2022-04-11T01:23:11.991" v="241" actId="20577"/>
          <ac:spMkLst>
            <pc:docMk/>
            <pc:sldMk cId="2311762385" sldId="318"/>
            <ac:spMk id="2" creationId="{A05113EF-65B8-D3FE-5037-8C034ACC8A9D}"/>
          </ac:spMkLst>
        </pc:spChg>
        <pc:spChg chg="add del mod">
          <ac:chgData name="Ben Chittle" userId="S::chittle5@uwindsor.ca::e8da98ef-25e1-4638-8d25-2e4077b1b09a" providerId="AD" clId="Web-{27FC5ACA-48FA-2E4C-FFE9-D6496C893F84}" dt="2022-04-11T01:03:31.208" v="195"/>
          <ac:spMkLst>
            <pc:docMk/>
            <pc:sldMk cId="2311762385" sldId="318"/>
            <ac:spMk id="3" creationId="{032A9C4F-E45D-0744-5F0E-EFE5EECC79FB}"/>
          </ac:spMkLst>
        </pc:spChg>
        <pc:spChg chg="add del mod">
          <ac:chgData name="Ben Chittle" userId="S::chittle5@uwindsor.ca::e8da98ef-25e1-4638-8d25-2e4077b1b09a" providerId="AD" clId="Web-{27FC5ACA-48FA-2E4C-FFE9-D6496C893F84}" dt="2022-04-11T01:04:18.068" v="215"/>
          <ac:spMkLst>
            <pc:docMk/>
            <pc:sldMk cId="2311762385" sldId="318"/>
            <ac:spMk id="4" creationId="{AB5F3E24-171E-090B-8077-E65240C6EE87}"/>
          </ac:spMkLst>
        </pc:spChg>
        <pc:spChg chg="add mod">
          <ac:chgData name="Ben Chittle" userId="S::chittle5@uwindsor.ca::e8da98ef-25e1-4638-8d25-2e4077b1b09a" providerId="AD" clId="Web-{27FC5ACA-48FA-2E4C-FFE9-D6496C893F84}" dt="2022-04-11T01:24:58.930" v="382" actId="20577"/>
          <ac:spMkLst>
            <pc:docMk/>
            <pc:sldMk cId="2311762385" sldId="318"/>
            <ac:spMk id="5" creationId="{63873A9B-8C02-0078-52B0-F641741109CF}"/>
          </ac:spMkLst>
        </pc:spChg>
      </pc:sldChg>
      <pc:sldChg chg="modSp add replId">
        <pc:chgData name="Ben Chittle" userId="S::chittle5@uwindsor.ca::e8da98ef-25e1-4638-8d25-2e4077b1b09a" providerId="AD" clId="Web-{27FC5ACA-48FA-2E4C-FFE9-D6496C893F84}" dt="2022-04-11T01:01:36.941" v="166" actId="20577"/>
        <pc:sldMkLst>
          <pc:docMk/>
          <pc:sldMk cId="1872019772" sldId="319"/>
        </pc:sldMkLst>
        <pc:spChg chg="mod">
          <ac:chgData name="Ben Chittle" userId="S::chittle5@uwindsor.ca::e8da98ef-25e1-4638-8d25-2e4077b1b09a" providerId="AD" clId="Web-{27FC5ACA-48FA-2E4C-FFE9-D6496C893F84}" dt="2022-04-11T01:01:36.941" v="166" actId="20577"/>
          <ac:spMkLst>
            <pc:docMk/>
            <pc:sldMk cId="1872019772" sldId="319"/>
            <ac:spMk id="2" creationId="{A05113EF-65B8-D3FE-5037-8C034ACC8A9D}"/>
          </ac:spMkLst>
        </pc:spChg>
      </pc:sldChg>
    </pc:docChg>
  </pc:docChgLst>
  <pc:docChgLst>
    <pc:chgData name="Najia Shinneeb" userId="S::shinnee@uwindsor.ca::3e5c402e-f786-434d-a43d-d1d15ee180ed" providerId="AD" clId="Web-{59F544D3-9E9C-2EF8-1D4B-160C44CDB4D1}"/>
    <pc:docChg chg="modSld">
      <pc:chgData name="Najia Shinneeb" userId="S::shinnee@uwindsor.ca::3e5c402e-f786-434d-a43d-d1d15ee180ed" providerId="AD" clId="Web-{59F544D3-9E9C-2EF8-1D4B-160C44CDB4D1}" dt="2022-04-11T12:59:19.041" v="67"/>
      <pc:docMkLst>
        <pc:docMk/>
      </pc:docMkLst>
      <pc:sldChg chg="addSp delSp modSp">
        <pc:chgData name="Najia Shinneeb" userId="S::shinnee@uwindsor.ca::3e5c402e-f786-434d-a43d-d1d15ee180ed" providerId="AD" clId="Web-{59F544D3-9E9C-2EF8-1D4B-160C44CDB4D1}" dt="2022-04-11T12:59:19.041" v="67"/>
        <pc:sldMkLst>
          <pc:docMk/>
          <pc:sldMk cId="1990900477" sldId="308"/>
        </pc:sldMkLst>
        <pc:spChg chg="add del mod">
          <ac:chgData name="Najia Shinneeb" userId="S::shinnee@uwindsor.ca::3e5c402e-f786-434d-a43d-d1d15ee180ed" providerId="AD" clId="Web-{59F544D3-9E9C-2EF8-1D4B-160C44CDB4D1}" dt="2022-04-11T12:58:46.400" v="61"/>
          <ac:spMkLst>
            <pc:docMk/>
            <pc:sldMk cId="1990900477" sldId="308"/>
            <ac:spMk id="6" creationId="{BBEE18DD-0646-42C7-0A9F-0A45910D1876}"/>
          </ac:spMkLst>
        </pc:spChg>
        <pc:spChg chg="add del mod">
          <ac:chgData name="Najia Shinneeb" userId="S::shinnee@uwindsor.ca::3e5c402e-f786-434d-a43d-d1d15ee180ed" providerId="AD" clId="Web-{59F544D3-9E9C-2EF8-1D4B-160C44CDB4D1}" dt="2022-04-11T12:59:19.041" v="67"/>
          <ac:spMkLst>
            <pc:docMk/>
            <pc:sldMk cId="1990900477" sldId="308"/>
            <ac:spMk id="7" creationId="{4009D94B-BA2F-4A78-0E41-BFE15830F12B}"/>
          </ac:spMkLst>
        </pc:spChg>
        <pc:picChg chg="mod">
          <ac:chgData name="Najia Shinneeb" userId="S::shinnee@uwindsor.ca::3e5c402e-f786-434d-a43d-d1d15ee180ed" providerId="AD" clId="Web-{59F544D3-9E9C-2EF8-1D4B-160C44CDB4D1}" dt="2022-04-11T12:58:32.837" v="52" actId="1076"/>
          <ac:picMkLst>
            <pc:docMk/>
            <pc:sldMk cId="1990900477" sldId="308"/>
            <ac:picMk id="5" creationId="{99170259-6CC1-CADA-CA98-A14A789EB9D4}"/>
          </ac:picMkLst>
        </pc:picChg>
      </pc:sldChg>
      <pc:sldChg chg="modSp">
        <pc:chgData name="Najia Shinneeb" userId="S::shinnee@uwindsor.ca::3e5c402e-f786-434d-a43d-d1d15ee180ed" providerId="AD" clId="Web-{59F544D3-9E9C-2EF8-1D4B-160C44CDB4D1}" dt="2022-04-11T12:56:36.929" v="48" actId="20577"/>
        <pc:sldMkLst>
          <pc:docMk/>
          <pc:sldMk cId="2015406071" sldId="313"/>
        </pc:sldMkLst>
        <pc:spChg chg="mod">
          <ac:chgData name="Najia Shinneeb" userId="S::shinnee@uwindsor.ca::3e5c402e-f786-434d-a43d-d1d15ee180ed" providerId="AD" clId="Web-{59F544D3-9E9C-2EF8-1D4B-160C44CDB4D1}" dt="2022-04-11T12:56:36.929" v="48" actId="20577"/>
          <ac:spMkLst>
            <pc:docMk/>
            <pc:sldMk cId="2015406071" sldId="313"/>
            <ac:spMk id="39" creationId="{A2E2AFD0-C503-9C36-BC9B-57F3D5925E75}"/>
          </ac:spMkLst>
        </pc:spChg>
      </pc:sldChg>
      <pc:sldChg chg="addSp modSp">
        <pc:chgData name="Najia Shinneeb" userId="S::shinnee@uwindsor.ca::3e5c402e-f786-434d-a43d-d1d15ee180ed" providerId="AD" clId="Web-{59F544D3-9E9C-2EF8-1D4B-160C44CDB4D1}" dt="2022-04-11T12:51:40.847" v="27" actId="20577"/>
        <pc:sldMkLst>
          <pc:docMk/>
          <pc:sldMk cId="1872019772" sldId="319"/>
        </pc:sldMkLst>
        <pc:spChg chg="mod">
          <ac:chgData name="Najia Shinneeb" userId="S::shinnee@uwindsor.ca::3e5c402e-f786-434d-a43d-d1d15ee180ed" providerId="AD" clId="Web-{59F544D3-9E9C-2EF8-1D4B-160C44CDB4D1}" dt="2022-04-11T12:51:40.847" v="27" actId="20577"/>
          <ac:spMkLst>
            <pc:docMk/>
            <pc:sldMk cId="1872019772" sldId="319"/>
            <ac:spMk id="3" creationId="{03C08662-64A9-9F12-7711-E24077F08D57}"/>
          </ac:spMkLst>
        </pc:spChg>
        <pc:picChg chg="add mod">
          <ac:chgData name="Najia Shinneeb" userId="S::shinnee@uwindsor.ca::3e5c402e-f786-434d-a43d-d1d15ee180ed" providerId="AD" clId="Web-{59F544D3-9E9C-2EF8-1D4B-160C44CDB4D1}" dt="2022-04-11T12:49:25.455" v="3" actId="1076"/>
          <ac:picMkLst>
            <pc:docMk/>
            <pc:sldMk cId="1872019772" sldId="319"/>
            <ac:picMk id="4" creationId="{4FE6E7F2-784A-85C3-70D1-A7532F8FAE1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89de2c5d16_0_1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89de2c5d16_0_1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89de2c5d1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89de2c5d1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89de2c5d1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89de2c5d1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128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89de2c5d1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89de2c5d1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855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89de2c5d1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89de2c5d1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9212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89de2c5d1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89de2c5d1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6505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g89f8b9795b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3" name="Google Shape;2173;g89f8b9795b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3259" y="-27466"/>
            <a:ext cx="6227072" cy="5186517"/>
          </a:xfrm>
          <a:custGeom>
            <a:avLst/>
            <a:gdLst/>
            <a:ahLst/>
            <a:cxnLst/>
            <a:rect l="l" t="t" r="r" b="b"/>
            <a:pathLst>
              <a:path w="194596" h="160735" extrusionOk="0">
                <a:moveTo>
                  <a:pt x="0" y="0"/>
                </a:moveTo>
                <a:lnTo>
                  <a:pt x="0" y="160734"/>
                </a:lnTo>
                <a:lnTo>
                  <a:pt x="151138" y="160734"/>
                </a:lnTo>
                <a:cubicBezTo>
                  <a:pt x="150209" y="159079"/>
                  <a:pt x="149364" y="157365"/>
                  <a:pt x="148638" y="155591"/>
                </a:cubicBezTo>
                <a:cubicBezTo>
                  <a:pt x="144887" y="146518"/>
                  <a:pt x="144280" y="135874"/>
                  <a:pt x="148423" y="126968"/>
                </a:cubicBezTo>
                <a:cubicBezTo>
                  <a:pt x="156401" y="109787"/>
                  <a:pt x="178927" y="103406"/>
                  <a:pt x="187547" y="86534"/>
                </a:cubicBezTo>
                <a:cubicBezTo>
                  <a:pt x="194596" y="72723"/>
                  <a:pt x="189976" y="55126"/>
                  <a:pt x="179844" y="43386"/>
                </a:cubicBezTo>
                <a:cubicBezTo>
                  <a:pt x="169712" y="31647"/>
                  <a:pt x="155103" y="24777"/>
                  <a:pt x="140482" y="19610"/>
                </a:cubicBezTo>
                <a:cubicBezTo>
                  <a:pt x="132957" y="16954"/>
                  <a:pt x="125159" y="14585"/>
                  <a:pt x="118741" y="9858"/>
                </a:cubicBezTo>
                <a:cubicBezTo>
                  <a:pt x="115276" y="7299"/>
                  <a:pt x="112252" y="3858"/>
                  <a:pt x="110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9150" y="1258125"/>
            <a:ext cx="3843000" cy="2301900"/>
          </a:xfrm>
          <a:prstGeom prst="rect">
            <a:avLst/>
          </a:prstGeom>
        </p:spPr>
        <p:txBody>
          <a:bodyPr spcFirstLastPara="1" wrap="square" lIns="91425" tIns="91425" rIns="91425" bIns="91425" anchor="b" anchorCtr="0">
            <a:noAutofit/>
          </a:bodyPr>
          <a:lstStyle>
            <a:lvl1pPr lvl="0">
              <a:lnSpc>
                <a:spcPct val="70000"/>
              </a:lnSpc>
              <a:spcBef>
                <a:spcPts val="0"/>
              </a:spcBef>
              <a:spcAft>
                <a:spcPts val="0"/>
              </a:spcAft>
              <a:buSzPts val="5800"/>
              <a:buFont typeface="Passion One"/>
              <a:buNone/>
              <a:defRPr sz="6500">
                <a:latin typeface="Passion One"/>
                <a:ea typeface="Passion One"/>
                <a:cs typeface="Passion One"/>
                <a:sym typeface="Passion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9150" y="3636200"/>
            <a:ext cx="2630700" cy="792600"/>
          </a:xfrm>
          <a:prstGeom prst="rect">
            <a:avLst/>
          </a:prstGeom>
        </p:spPr>
        <p:txBody>
          <a:bodyPr spcFirstLastPara="1" wrap="square" lIns="91425" tIns="0" rIns="91425" bIns="91425" anchor="t" anchorCtr="0">
            <a:noAutofit/>
          </a:bodyPr>
          <a:lstStyle>
            <a:lvl1pPr lvl="0">
              <a:lnSpc>
                <a:spcPct val="100000"/>
              </a:lnSpc>
              <a:spcBef>
                <a:spcPts val="0"/>
              </a:spcBef>
              <a:spcAft>
                <a:spcPts val="0"/>
              </a:spcAft>
              <a:buClr>
                <a:schemeClr val="lt1"/>
              </a:buClr>
              <a:buSzPts val="1600"/>
              <a:buNone/>
              <a:defRPr>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p11"/>
          <p:cNvSpPr/>
          <p:nvPr/>
        </p:nvSpPr>
        <p:spPr>
          <a:xfrm>
            <a:off x="6048375" y="3933824"/>
            <a:ext cx="3095480" cy="1209632"/>
          </a:xfrm>
          <a:custGeom>
            <a:avLst/>
            <a:gdLst/>
            <a:ahLst/>
            <a:cxnLst/>
            <a:rect l="l" t="t" r="r" b="b"/>
            <a:pathLst>
              <a:path w="85369" h="49682" extrusionOk="0">
                <a:moveTo>
                  <a:pt x="39853" y="0"/>
                </a:moveTo>
                <a:cubicBezTo>
                  <a:pt x="29640" y="0"/>
                  <a:pt x="20061" y="4419"/>
                  <a:pt x="14978" y="16809"/>
                </a:cubicBezTo>
                <a:cubicBezTo>
                  <a:pt x="14550" y="17856"/>
                  <a:pt x="14145" y="18964"/>
                  <a:pt x="13788" y="20130"/>
                </a:cubicBezTo>
                <a:cubicBezTo>
                  <a:pt x="9251" y="34680"/>
                  <a:pt x="5346" y="43776"/>
                  <a:pt x="0" y="49682"/>
                </a:cubicBezTo>
                <a:lnTo>
                  <a:pt x="85368" y="49682"/>
                </a:lnTo>
                <a:lnTo>
                  <a:pt x="85368" y="13475"/>
                </a:lnTo>
                <a:cubicBezTo>
                  <a:pt x="79022" y="13011"/>
                  <a:pt x="71771" y="11451"/>
                  <a:pt x="65211" y="7581"/>
                </a:cubicBezTo>
                <a:cubicBezTo>
                  <a:pt x="57939" y="3286"/>
                  <a:pt x="48660" y="0"/>
                  <a:pt x="39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1"/>
          <p:cNvSpPr/>
          <p:nvPr/>
        </p:nvSpPr>
        <p:spPr>
          <a:xfrm>
            <a:off x="0" y="0"/>
            <a:ext cx="1371548" cy="3623293"/>
          </a:xfrm>
          <a:custGeom>
            <a:avLst/>
            <a:gdLst/>
            <a:ahLst/>
            <a:cxnLst/>
            <a:rect l="l" t="t" r="r" b="b"/>
            <a:pathLst>
              <a:path w="60735" h="124469" extrusionOk="0">
                <a:moveTo>
                  <a:pt x="0" y="0"/>
                </a:moveTo>
                <a:lnTo>
                  <a:pt x="0" y="124468"/>
                </a:lnTo>
                <a:cubicBezTo>
                  <a:pt x="7287" y="110704"/>
                  <a:pt x="20455" y="96500"/>
                  <a:pt x="35290" y="88583"/>
                </a:cubicBezTo>
                <a:cubicBezTo>
                  <a:pt x="56972" y="77022"/>
                  <a:pt x="60734" y="54138"/>
                  <a:pt x="47006" y="31266"/>
                </a:cubicBezTo>
                <a:cubicBezTo>
                  <a:pt x="40874" y="21062"/>
                  <a:pt x="36743" y="9585"/>
                  <a:pt x="34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p:nvPr/>
        </p:nvSpPr>
        <p:spPr>
          <a:xfrm>
            <a:off x="7205715" y="0"/>
            <a:ext cx="1938173" cy="1331870"/>
          </a:xfrm>
          <a:custGeom>
            <a:avLst/>
            <a:gdLst/>
            <a:ahLst/>
            <a:cxnLst/>
            <a:rect l="l" t="t" r="r" b="b"/>
            <a:pathLst>
              <a:path w="66581" h="45753" extrusionOk="0">
                <a:moveTo>
                  <a:pt x="0" y="1"/>
                </a:moveTo>
                <a:cubicBezTo>
                  <a:pt x="8454" y="5239"/>
                  <a:pt x="16121" y="12050"/>
                  <a:pt x="21896" y="20884"/>
                </a:cubicBezTo>
                <a:cubicBezTo>
                  <a:pt x="33742" y="39067"/>
                  <a:pt x="48798" y="45752"/>
                  <a:pt x="63740" y="45752"/>
                </a:cubicBezTo>
                <a:cubicBezTo>
                  <a:pt x="64687" y="45752"/>
                  <a:pt x="65634" y="45725"/>
                  <a:pt x="66580" y="45673"/>
                </a:cubicBezTo>
                <a:lnTo>
                  <a:pt x="66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1887750" y="1502025"/>
            <a:ext cx="5368500" cy="1537800"/>
          </a:xfrm>
          <a:prstGeom prst="rect">
            <a:avLst/>
          </a:prstGeom>
        </p:spPr>
        <p:txBody>
          <a:bodyPr spcFirstLastPara="1" wrap="square" lIns="0" tIns="0" rIns="0" bIns="0"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5" name="Google Shape;55;p11"/>
          <p:cNvSpPr txBox="1">
            <a:spLocks noGrp="1"/>
          </p:cNvSpPr>
          <p:nvPr>
            <p:ph type="body" idx="1"/>
          </p:nvPr>
        </p:nvSpPr>
        <p:spPr>
          <a:xfrm>
            <a:off x="2313150" y="3039825"/>
            <a:ext cx="4517700" cy="775800"/>
          </a:xfrm>
          <a:prstGeom prst="rect">
            <a:avLst/>
          </a:prstGeom>
        </p:spPr>
        <p:txBody>
          <a:bodyPr spcFirstLastPara="1" wrap="square" lIns="91425" tIns="0" rIns="91425" bIns="91425" anchor="t" anchorCtr="0">
            <a:noAutofit/>
          </a:bodyPr>
          <a:lstStyle>
            <a:lvl1pPr marL="457200" lvl="0" indent="-342900" algn="ctr">
              <a:lnSpc>
                <a:spcPct val="100000"/>
              </a:lnSpc>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Four Columns">
  <p:cSld name="CUSTOM_2">
    <p:spTree>
      <p:nvGrpSpPr>
        <p:cNvPr id="1" name="Shape 57"/>
        <p:cNvGrpSpPr/>
        <p:nvPr/>
      </p:nvGrpSpPr>
      <p:grpSpPr>
        <a:xfrm>
          <a:off x="0" y="0"/>
          <a:ext cx="0" cy="0"/>
          <a:chOff x="0" y="0"/>
          <a:chExt cx="0" cy="0"/>
        </a:xfrm>
      </p:grpSpPr>
      <p:sp>
        <p:nvSpPr>
          <p:cNvPr id="58" name="Google Shape;58;p13"/>
          <p:cNvSpPr/>
          <p:nvPr/>
        </p:nvSpPr>
        <p:spPr>
          <a:xfrm>
            <a:off x="-27469" y="2888659"/>
            <a:ext cx="1040325" cy="2268575"/>
          </a:xfrm>
          <a:custGeom>
            <a:avLst/>
            <a:gdLst/>
            <a:ahLst/>
            <a:cxnLst/>
            <a:rect l="l" t="t" r="r" b="b"/>
            <a:pathLst>
              <a:path w="41613" h="90743" extrusionOk="0">
                <a:moveTo>
                  <a:pt x="1728" y="1"/>
                </a:moveTo>
                <a:cubicBezTo>
                  <a:pt x="671" y="1"/>
                  <a:pt x="1" y="124"/>
                  <a:pt x="1" y="124"/>
                </a:cubicBezTo>
                <a:lnTo>
                  <a:pt x="132" y="90742"/>
                </a:lnTo>
                <a:lnTo>
                  <a:pt x="36458" y="90742"/>
                </a:lnTo>
                <a:cubicBezTo>
                  <a:pt x="21718" y="78765"/>
                  <a:pt x="41613" y="68287"/>
                  <a:pt x="35124" y="54440"/>
                </a:cubicBezTo>
                <a:cubicBezTo>
                  <a:pt x="28469" y="40248"/>
                  <a:pt x="11645" y="45415"/>
                  <a:pt x="14431" y="25579"/>
                </a:cubicBezTo>
                <a:cubicBezTo>
                  <a:pt x="17708" y="2225"/>
                  <a:pt x="6222" y="1"/>
                  <a:pt x="17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7446050" y="0"/>
            <a:ext cx="1734450" cy="2945625"/>
          </a:xfrm>
          <a:custGeom>
            <a:avLst/>
            <a:gdLst/>
            <a:ahLst/>
            <a:cxnLst/>
            <a:rect l="l" t="t" r="r" b="b"/>
            <a:pathLst>
              <a:path w="69378" h="117825" extrusionOk="0">
                <a:moveTo>
                  <a:pt x="0" y="0"/>
                </a:moveTo>
                <a:cubicBezTo>
                  <a:pt x="357" y="2667"/>
                  <a:pt x="1131" y="5394"/>
                  <a:pt x="2441" y="8180"/>
                </a:cubicBezTo>
                <a:cubicBezTo>
                  <a:pt x="15836" y="36766"/>
                  <a:pt x="49721" y="26348"/>
                  <a:pt x="44113" y="66306"/>
                </a:cubicBezTo>
                <a:cubicBezTo>
                  <a:pt x="37588" y="112788"/>
                  <a:pt x="60103" y="117717"/>
                  <a:pt x="69378" y="117824"/>
                </a:cubicBezTo>
                <a:lnTo>
                  <a:pt x="693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txBox="1">
            <a:spLocks noGrp="1"/>
          </p:cNvSpPr>
          <p:nvPr>
            <p:ph type="title"/>
          </p:nvPr>
        </p:nvSpPr>
        <p:spPr>
          <a:xfrm>
            <a:off x="5225142" y="1441626"/>
            <a:ext cx="2560200" cy="407400"/>
          </a:xfrm>
          <a:prstGeom prst="rect">
            <a:avLst/>
          </a:prstGeom>
        </p:spPr>
        <p:txBody>
          <a:bodyPr spcFirstLastPara="1" wrap="square" lIns="91425" tIns="0" rIns="91425" bIns="0" anchor="b" anchorCtr="0">
            <a:noAutofit/>
          </a:bodyPr>
          <a:lstStyle>
            <a:lvl1pPr lvl="0" algn="ctr" rtl="0">
              <a:spcBef>
                <a:spcPts val="0"/>
              </a:spcBef>
              <a:spcAft>
                <a:spcPts val="0"/>
              </a:spcAft>
              <a:buSzPts val="2400"/>
              <a:buNone/>
              <a:defRPr sz="24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1" name="Google Shape;61;p13"/>
          <p:cNvSpPr txBox="1">
            <a:spLocks noGrp="1"/>
          </p:cNvSpPr>
          <p:nvPr>
            <p:ph type="title" idx="2"/>
          </p:nvPr>
        </p:nvSpPr>
        <p:spPr>
          <a:xfrm>
            <a:off x="5225142" y="3502726"/>
            <a:ext cx="2560200" cy="407400"/>
          </a:xfrm>
          <a:prstGeom prst="rect">
            <a:avLst/>
          </a:prstGeom>
        </p:spPr>
        <p:txBody>
          <a:bodyPr spcFirstLastPara="1" wrap="square" lIns="91425" tIns="0" rIns="91425" bIns="0" anchor="b" anchorCtr="0">
            <a:noAutofit/>
          </a:bodyPr>
          <a:lstStyle>
            <a:lvl1pPr lvl="0" algn="ctr" rtl="0">
              <a:spcBef>
                <a:spcPts val="0"/>
              </a:spcBef>
              <a:spcAft>
                <a:spcPts val="0"/>
              </a:spcAft>
              <a:buSzPts val="2400"/>
              <a:buNone/>
              <a:defRPr sz="24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2" name="Google Shape;62;p13"/>
          <p:cNvSpPr txBox="1">
            <a:spLocks noGrp="1"/>
          </p:cNvSpPr>
          <p:nvPr>
            <p:ph type="title" idx="3"/>
          </p:nvPr>
        </p:nvSpPr>
        <p:spPr>
          <a:xfrm>
            <a:off x="1344831" y="3502726"/>
            <a:ext cx="2560200" cy="407400"/>
          </a:xfrm>
          <a:prstGeom prst="rect">
            <a:avLst/>
          </a:prstGeom>
        </p:spPr>
        <p:txBody>
          <a:bodyPr spcFirstLastPara="1" wrap="square" lIns="91425" tIns="0" rIns="91425" bIns="0"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3" name="Google Shape;63;p13"/>
          <p:cNvSpPr txBox="1">
            <a:spLocks noGrp="1"/>
          </p:cNvSpPr>
          <p:nvPr>
            <p:ph type="title" idx="4"/>
          </p:nvPr>
        </p:nvSpPr>
        <p:spPr>
          <a:xfrm>
            <a:off x="1344831" y="1441626"/>
            <a:ext cx="2560200" cy="407400"/>
          </a:xfrm>
          <a:prstGeom prst="rect">
            <a:avLst/>
          </a:prstGeom>
        </p:spPr>
        <p:txBody>
          <a:bodyPr spcFirstLastPara="1" wrap="square" lIns="91425" tIns="0" rIns="91425" bIns="0"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4" name="Google Shape;64;p13"/>
          <p:cNvSpPr txBox="1">
            <a:spLocks noGrp="1"/>
          </p:cNvSpPr>
          <p:nvPr>
            <p:ph type="subTitle" idx="1"/>
          </p:nvPr>
        </p:nvSpPr>
        <p:spPr>
          <a:xfrm>
            <a:off x="1344831" y="1871310"/>
            <a:ext cx="2560200" cy="56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5" name="Google Shape;65;p13"/>
          <p:cNvSpPr txBox="1">
            <a:spLocks noGrp="1"/>
          </p:cNvSpPr>
          <p:nvPr>
            <p:ph type="subTitle" idx="5"/>
          </p:nvPr>
        </p:nvSpPr>
        <p:spPr>
          <a:xfrm>
            <a:off x="5226342" y="1871310"/>
            <a:ext cx="2557800" cy="56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6" name="Google Shape;66;p13"/>
          <p:cNvSpPr txBox="1">
            <a:spLocks noGrp="1"/>
          </p:cNvSpPr>
          <p:nvPr>
            <p:ph type="subTitle" idx="6"/>
          </p:nvPr>
        </p:nvSpPr>
        <p:spPr>
          <a:xfrm>
            <a:off x="1344831" y="3932410"/>
            <a:ext cx="2560200" cy="56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7" name="Google Shape;67;p13"/>
          <p:cNvSpPr txBox="1">
            <a:spLocks noGrp="1"/>
          </p:cNvSpPr>
          <p:nvPr>
            <p:ph type="subTitle" idx="7"/>
          </p:nvPr>
        </p:nvSpPr>
        <p:spPr>
          <a:xfrm>
            <a:off x="5226192" y="3932410"/>
            <a:ext cx="2558100" cy="56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8" name="Google Shape;68;p13"/>
          <p:cNvSpPr txBox="1">
            <a:spLocks noGrp="1"/>
          </p:cNvSpPr>
          <p:nvPr>
            <p:ph type="title" idx="8" hasCustomPrompt="1"/>
          </p:nvPr>
        </p:nvSpPr>
        <p:spPr>
          <a:xfrm>
            <a:off x="2270781" y="1153575"/>
            <a:ext cx="708300" cy="261300"/>
          </a:xfrm>
          <a:prstGeom prst="rect">
            <a:avLst/>
          </a:prstGeom>
        </p:spPr>
        <p:txBody>
          <a:bodyPr spcFirstLastPara="1" wrap="square" lIns="91425" tIns="0" rIns="91425" bIns="0"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69" name="Google Shape;69;p13"/>
          <p:cNvSpPr txBox="1">
            <a:spLocks noGrp="1"/>
          </p:cNvSpPr>
          <p:nvPr>
            <p:ph type="title" idx="9" hasCustomPrompt="1"/>
          </p:nvPr>
        </p:nvSpPr>
        <p:spPr>
          <a:xfrm>
            <a:off x="6151092" y="1153575"/>
            <a:ext cx="708300" cy="261300"/>
          </a:xfrm>
          <a:prstGeom prst="rect">
            <a:avLst/>
          </a:prstGeom>
        </p:spPr>
        <p:txBody>
          <a:bodyPr spcFirstLastPara="1" wrap="square" lIns="91425" tIns="0" rIns="91425" bIns="0"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70" name="Google Shape;70;p13"/>
          <p:cNvSpPr txBox="1">
            <a:spLocks noGrp="1"/>
          </p:cNvSpPr>
          <p:nvPr>
            <p:ph type="title" idx="13" hasCustomPrompt="1"/>
          </p:nvPr>
        </p:nvSpPr>
        <p:spPr>
          <a:xfrm>
            <a:off x="2270781" y="3223895"/>
            <a:ext cx="708300" cy="261300"/>
          </a:xfrm>
          <a:prstGeom prst="rect">
            <a:avLst/>
          </a:prstGeom>
        </p:spPr>
        <p:txBody>
          <a:bodyPr spcFirstLastPara="1" wrap="square" lIns="91425" tIns="0" rIns="91425" bIns="0"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71" name="Google Shape;71;p13"/>
          <p:cNvSpPr txBox="1">
            <a:spLocks noGrp="1"/>
          </p:cNvSpPr>
          <p:nvPr>
            <p:ph type="title" idx="14" hasCustomPrompt="1"/>
          </p:nvPr>
        </p:nvSpPr>
        <p:spPr>
          <a:xfrm>
            <a:off x="6151092" y="3223895"/>
            <a:ext cx="708300" cy="261300"/>
          </a:xfrm>
          <a:prstGeom prst="rect">
            <a:avLst/>
          </a:prstGeom>
        </p:spPr>
        <p:txBody>
          <a:bodyPr spcFirstLastPara="1" wrap="square" lIns="91425" tIns="0" rIns="91425" bIns="0"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One Column">
  <p:cSld name="CUSTOM_5">
    <p:spTree>
      <p:nvGrpSpPr>
        <p:cNvPr id="1" name="Shape 72"/>
        <p:cNvGrpSpPr/>
        <p:nvPr/>
      </p:nvGrpSpPr>
      <p:grpSpPr>
        <a:xfrm>
          <a:off x="0" y="0"/>
          <a:ext cx="0" cy="0"/>
          <a:chOff x="0" y="0"/>
          <a:chExt cx="0" cy="0"/>
        </a:xfrm>
      </p:grpSpPr>
      <p:sp>
        <p:nvSpPr>
          <p:cNvPr id="73" name="Google Shape;73;p14"/>
          <p:cNvSpPr/>
          <p:nvPr/>
        </p:nvSpPr>
        <p:spPr>
          <a:xfrm>
            <a:off x="-8531" y="-4018"/>
            <a:ext cx="5097024" cy="5143520"/>
          </a:xfrm>
          <a:custGeom>
            <a:avLst/>
            <a:gdLst/>
            <a:ahLst/>
            <a:cxnLst/>
            <a:rect l="l" t="t" r="r" b="b"/>
            <a:pathLst>
              <a:path w="159282" h="160735" extrusionOk="0">
                <a:moveTo>
                  <a:pt x="0" y="0"/>
                </a:moveTo>
                <a:lnTo>
                  <a:pt x="0" y="160734"/>
                </a:lnTo>
                <a:lnTo>
                  <a:pt x="17717" y="160734"/>
                </a:lnTo>
                <a:cubicBezTo>
                  <a:pt x="42624" y="132171"/>
                  <a:pt x="80129" y="122658"/>
                  <a:pt x="105370" y="110549"/>
                </a:cubicBezTo>
                <a:cubicBezTo>
                  <a:pt x="146149" y="90987"/>
                  <a:pt x="159282" y="46672"/>
                  <a:pt x="129873" y="13835"/>
                </a:cubicBezTo>
                <a:cubicBezTo>
                  <a:pt x="125599" y="9061"/>
                  <a:pt x="121432" y="4477"/>
                  <a:pt x="11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a:off x="6382687" y="-11419"/>
            <a:ext cx="2767584" cy="1234080"/>
          </a:xfrm>
          <a:custGeom>
            <a:avLst/>
            <a:gdLst/>
            <a:ahLst/>
            <a:cxnLst/>
            <a:rect l="l" t="t" r="r" b="b"/>
            <a:pathLst>
              <a:path w="86487" h="38565" extrusionOk="0">
                <a:moveTo>
                  <a:pt x="0" y="0"/>
                </a:moveTo>
                <a:cubicBezTo>
                  <a:pt x="3828" y="10812"/>
                  <a:pt x="12368" y="20932"/>
                  <a:pt x="30944" y="20932"/>
                </a:cubicBezTo>
                <a:cubicBezTo>
                  <a:pt x="31841" y="20932"/>
                  <a:pt x="32762" y="20908"/>
                  <a:pt x="33707" y="20860"/>
                </a:cubicBezTo>
                <a:cubicBezTo>
                  <a:pt x="36624" y="20711"/>
                  <a:pt x="39363" y="20640"/>
                  <a:pt x="41936" y="20640"/>
                </a:cubicBezTo>
                <a:cubicBezTo>
                  <a:pt x="70098" y="20640"/>
                  <a:pt x="78512" y="29182"/>
                  <a:pt x="86487" y="38564"/>
                </a:cubicBezTo>
                <a:lnTo>
                  <a:pt x="864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txBox="1">
            <a:spLocks noGrp="1"/>
          </p:cNvSpPr>
          <p:nvPr>
            <p:ph type="title"/>
          </p:nvPr>
        </p:nvSpPr>
        <p:spPr>
          <a:xfrm>
            <a:off x="733600" y="377725"/>
            <a:ext cx="4752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 name="Google Shape;76;p14"/>
          <p:cNvSpPr txBox="1">
            <a:spLocks noGrp="1"/>
          </p:cNvSpPr>
          <p:nvPr>
            <p:ph type="body" idx="1"/>
          </p:nvPr>
        </p:nvSpPr>
        <p:spPr>
          <a:xfrm>
            <a:off x="733600" y="1211025"/>
            <a:ext cx="3512700" cy="13608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p:cSld name="CUSTOM_6">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5516825" y="2715400"/>
            <a:ext cx="2870400" cy="4431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9" name="Google Shape;79;p15"/>
          <p:cNvSpPr txBox="1">
            <a:spLocks noGrp="1"/>
          </p:cNvSpPr>
          <p:nvPr>
            <p:ph type="title" idx="2"/>
          </p:nvPr>
        </p:nvSpPr>
        <p:spPr>
          <a:xfrm>
            <a:off x="804650" y="1488575"/>
            <a:ext cx="2870400" cy="4431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0" name="Google Shape;80;p15"/>
          <p:cNvSpPr txBox="1">
            <a:spLocks noGrp="1"/>
          </p:cNvSpPr>
          <p:nvPr>
            <p:ph type="subTitle" idx="1"/>
          </p:nvPr>
        </p:nvSpPr>
        <p:spPr>
          <a:xfrm>
            <a:off x="5572029" y="3236125"/>
            <a:ext cx="2743200" cy="99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2800"/>
              <a:buNone/>
              <a:defRPr sz="1400">
                <a:solidFill>
                  <a:schemeClr val="dk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81" name="Google Shape;81;p15"/>
          <p:cNvSpPr txBox="1">
            <a:spLocks noGrp="1"/>
          </p:cNvSpPr>
          <p:nvPr>
            <p:ph type="subTitle" idx="3"/>
          </p:nvPr>
        </p:nvSpPr>
        <p:spPr>
          <a:xfrm>
            <a:off x="876641" y="1998750"/>
            <a:ext cx="2743200" cy="99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2800"/>
              <a:buNone/>
              <a:defRPr sz="1400">
                <a:solidFill>
                  <a:schemeClr val="dk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82" name="Google Shape;82;p15"/>
          <p:cNvSpPr/>
          <p:nvPr/>
        </p:nvSpPr>
        <p:spPr>
          <a:xfrm>
            <a:off x="0" y="3887562"/>
            <a:ext cx="2057455" cy="1275771"/>
          </a:xfrm>
          <a:custGeom>
            <a:avLst/>
            <a:gdLst/>
            <a:ahLst/>
            <a:cxnLst/>
            <a:rect l="l" t="t" r="r" b="b"/>
            <a:pathLst>
              <a:path w="100156" h="62104" extrusionOk="0">
                <a:moveTo>
                  <a:pt x="0" y="0"/>
                </a:moveTo>
                <a:lnTo>
                  <a:pt x="0" y="62103"/>
                </a:lnTo>
                <a:lnTo>
                  <a:pt x="100155" y="62103"/>
                </a:lnTo>
                <a:cubicBezTo>
                  <a:pt x="93554" y="49700"/>
                  <a:pt x="80219" y="40723"/>
                  <a:pt x="66411" y="40723"/>
                </a:cubicBezTo>
                <a:cubicBezTo>
                  <a:pt x="64606" y="40723"/>
                  <a:pt x="62792" y="40876"/>
                  <a:pt x="60984" y="41196"/>
                </a:cubicBezTo>
                <a:cubicBezTo>
                  <a:pt x="53658" y="42495"/>
                  <a:pt x="46302" y="46223"/>
                  <a:pt x="39140" y="46223"/>
                </a:cubicBezTo>
                <a:cubicBezTo>
                  <a:pt x="37246" y="46223"/>
                  <a:pt x="35366" y="45962"/>
                  <a:pt x="33504" y="45327"/>
                </a:cubicBezTo>
                <a:cubicBezTo>
                  <a:pt x="25396" y="42553"/>
                  <a:pt x="21181" y="33754"/>
                  <a:pt x="18502" y="25610"/>
                </a:cubicBezTo>
                <a:cubicBezTo>
                  <a:pt x="15835" y="17455"/>
                  <a:pt x="13430" y="8489"/>
                  <a:pt x="6620" y="3274"/>
                </a:cubicBezTo>
                <a:cubicBezTo>
                  <a:pt x="4620" y="1750"/>
                  <a:pt x="2381" y="67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list">
  <p:cSld name="SECTION_TITLE_AND_DESCRIPTION_1">
    <p:spTree>
      <p:nvGrpSpPr>
        <p:cNvPr id="1" name="Shape 83"/>
        <p:cNvGrpSpPr/>
        <p:nvPr/>
      </p:nvGrpSpPr>
      <p:grpSpPr>
        <a:xfrm>
          <a:off x="0" y="0"/>
          <a:ext cx="0" cy="0"/>
          <a:chOff x="0" y="0"/>
          <a:chExt cx="0" cy="0"/>
        </a:xfrm>
      </p:grpSpPr>
      <p:sp>
        <p:nvSpPr>
          <p:cNvPr id="84" name="Google Shape;84;p16"/>
          <p:cNvSpPr/>
          <p:nvPr/>
        </p:nvSpPr>
        <p:spPr>
          <a:xfrm>
            <a:off x="-25325" y="3610700"/>
            <a:ext cx="2503900" cy="1552600"/>
          </a:xfrm>
          <a:custGeom>
            <a:avLst/>
            <a:gdLst/>
            <a:ahLst/>
            <a:cxnLst/>
            <a:rect l="l" t="t" r="r" b="b"/>
            <a:pathLst>
              <a:path w="100156" h="62104" extrusionOk="0">
                <a:moveTo>
                  <a:pt x="0" y="0"/>
                </a:moveTo>
                <a:lnTo>
                  <a:pt x="0" y="62103"/>
                </a:lnTo>
                <a:lnTo>
                  <a:pt x="100155" y="62103"/>
                </a:lnTo>
                <a:cubicBezTo>
                  <a:pt x="93554" y="49700"/>
                  <a:pt x="80219" y="40723"/>
                  <a:pt x="66411" y="40723"/>
                </a:cubicBezTo>
                <a:cubicBezTo>
                  <a:pt x="64606" y="40723"/>
                  <a:pt x="62792" y="40876"/>
                  <a:pt x="60984" y="41196"/>
                </a:cubicBezTo>
                <a:cubicBezTo>
                  <a:pt x="53658" y="42495"/>
                  <a:pt x="46302" y="46223"/>
                  <a:pt x="39140" y="46223"/>
                </a:cubicBezTo>
                <a:cubicBezTo>
                  <a:pt x="37246" y="46223"/>
                  <a:pt x="35366" y="45962"/>
                  <a:pt x="33504" y="45327"/>
                </a:cubicBezTo>
                <a:cubicBezTo>
                  <a:pt x="25396" y="42553"/>
                  <a:pt x="21181" y="33754"/>
                  <a:pt x="18502" y="25610"/>
                </a:cubicBezTo>
                <a:cubicBezTo>
                  <a:pt x="15835" y="17455"/>
                  <a:pt x="13430" y="8489"/>
                  <a:pt x="6620" y="3274"/>
                </a:cubicBezTo>
                <a:cubicBezTo>
                  <a:pt x="4620" y="1750"/>
                  <a:pt x="2381" y="67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txBox="1">
            <a:spLocks noGrp="1"/>
          </p:cNvSpPr>
          <p:nvPr>
            <p:ph type="body" idx="1"/>
          </p:nvPr>
        </p:nvSpPr>
        <p:spPr>
          <a:xfrm>
            <a:off x="-3866975" y="1277700"/>
            <a:ext cx="3512700" cy="29133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
        <p:nvSpPr>
          <p:cNvPr id="86" name="Google Shape;86;p16"/>
          <p:cNvSpPr txBox="1">
            <a:spLocks noGrp="1"/>
          </p:cNvSpPr>
          <p:nvPr>
            <p:ph type="title"/>
          </p:nvPr>
        </p:nvSpPr>
        <p:spPr>
          <a:xfrm>
            <a:off x="733600" y="377725"/>
            <a:ext cx="6657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 name="Google Shape;87;p16"/>
          <p:cNvSpPr txBox="1">
            <a:spLocks noGrp="1"/>
          </p:cNvSpPr>
          <p:nvPr>
            <p:ph type="body" idx="2"/>
          </p:nvPr>
        </p:nvSpPr>
        <p:spPr>
          <a:xfrm>
            <a:off x="733600" y="1211025"/>
            <a:ext cx="3512700" cy="29133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ur Team">
  <p:cSld name="CUSTOM_6_1">
    <p:spTree>
      <p:nvGrpSpPr>
        <p:cNvPr id="1" name="Shape 88"/>
        <p:cNvGrpSpPr/>
        <p:nvPr/>
      </p:nvGrpSpPr>
      <p:grpSpPr>
        <a:xfrm>
          <a:off x="0" y="0"/>
          <a:ext cx="0" cy="0"/>
          <a:chOff x="0" y="0"/>
          <a:chExt cx="0" cy="0"/>
        </a:xfrm>
      </p:grpSpPr>
      <p:sp>
        <p:nvSpPr>
          <p:cNvPr id="89" name="Google Shape;89;p17"/>
          <p:cNvSpPr txBox="1">
            <a:spLocks noGrp="1"/>
          </p:cNvSpPr>
          <p:nvPr>
            <p:ph type="subTitle" idx="1"/>
          </p:nvPr>
        </p:nvSpPr>
        <p:spPr>
          <a:xfrm>
            <a:off x="4657176" y="3565025"/>
            <a:ext cx="3240300" cy="384600"/>
          </a:xfrm>
          <a:prstGeom prst="rect">
            <a:avLst/>
          </a:prstGeom>
          <a:noFill/>
        </p:spPr>
        <p:txBody>
          <a:bodyPr spcFirstLastPara="1" wrap="square" lIns="91425" tIns="0" rIns="91425" bIns="0" anchor="ctr" anchorCtr="0">
            <a:noAutofit/>
          </a:bodyPr>
          <a:lstStyle>
            <a:lvl1pPr lvl="0" algn="ctr" rtl="0">
              <a:lnSpc>
                <a:spcPct val="100000"/>
              </a:lnSpc>
              <a:spcBef>
                <a:spcPts val="0"/>
              </a:spcBef>
              <a:spcAft>
                <a:spcPts val="0"/>
              </a:spcAft>
              <a:buClr>
                <a:srgbClr val="F3F3F3"/>
              </a:buClr>
              <a:buSzPts val="2000"/>
              <a:buFont typeface="Passion One"/>
              <a:buNone/>
              <a:defRPr b="1">
                <a:solidFill>
                  <a:schemeClr val="dk1"/>
                </a:solidFill>
                <a:latin typeface="Passion One"/>
                <a:ea typeface="Passion One"/>
                <a:cs typeface="Passion One"/>
                <a:sym typeface="Passion One"/>
              </a:defRPr>
            </a:lvl1pPr>
            <a:lvl2pPr lvl="1"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2pPr>
            <a:lvl3pPr lvl="2"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3pPr>
            <a:lvl4pPr lvl="3"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4pPr>
            <a:lvl5pPr lvl="4"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5pPr>
            <a:lvl6pPr lvl="5"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6pPr>
            <a:lvl7pPr lvl="6"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7pPr>
            <a:lvl8pPr lvl="7"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8pPr>
            <a:lvl9pPr lvl="8"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9pPr>
          </a:lstStyle>
          <a:p>
            <a:endParaRPr/>
          </a:p>
        </p:txBody>
      </p:sp>
      <p:sp>
        <p:nvSpPr>
          <p:cNvPr id="90" name="Google Shape;90;p17"/>
          <p:cNvSpPr txBox="1">
            <a:spLocks noGrp="1"/>
          </p:cNvSpPr>
          <p:nvPr>
            <p:ph type="subTitle" idx="2"/>
          </p:nvPr>
        </p:nvSpPr>
        <p:spPr>
          <a:xfrm>
            <a:off x="1197800" y="3565025"/>
            <a:ext cx="3240300" cy="384600"/>
          </a:xfrm>
          <a:prstGeom prst="rect">
            <a:avLst/>
          </a:prstGeom>
          <a:noFill/>
        </p:spPr>
        <p:txBody>
          <a:bodyPr spcFirstLastPara="1" wrap="square" lIns="91425" tIns="0" rIns="91425" bIns="0" anchor="ctr" anchorCtr="0">
            <a:noAutofit/>
          </a:bodyPr>
          <a:lstStyle>
            <a:lvl1pPr lvl="0" algn="ctr" rtl="0">
              <a:lnSpc>
                <a:spcPct val="100000"/>
              </a:lnSpc>
              <a:spcBef>
                <a:spcPts val="0"/>
              </a:spcBef>
              <a:spcAft>
                <a:spcPts val="0"/>
              </a:spcAft>
              <a:buClr>
                <a:srgbClr val="F3F3F3"/>
              </a:buClr>
              <a:buSzPts val="2000"/>
              <a:buFont typeface="Passion One"/>
              <a:buNone/>
              <a:defRPr b="1">
                <a:solidFill>
                  <a:schemeClr val="dk1"/>
                </a:solidFill>
                <a:latin typeface="Passion One"/>
                <a:ea typeface="Passion One"/>
                <a:cs typeface="Passion One"/>
                <a:sym typeface="Passion One"/>
              </a:defRPr>
            </a:lvl1pPr>
            <a:lvl2pPr lvl="1"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2pPr>
            <a:lvl3pPr lvl="2"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3pPr>
            <a:lvl4pPr lvl="3"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4pPr>
            <a:lvl5pPr lvl="4"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5pPr>
            <a:lvl6pPr lvl="5"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6pPr>
            <a:lvl7pPr lvl="6"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7pPr>
            <a:lvl8pPr lvl="7"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8pPr>
            <a:lvl9pPr lvl="8" algn="ctr" rtl="0">
              <a:lnSpc>
                <a:spcPct val="100000"/>
              </a:lnSpc>
              <a:spcBef>
                <a:spcPts val="0"/>
              </a:spcBef>
              <a:spcAft>
                <a:spcPts val="0"/>
              </a:spcAft>
              <a:buClr>
                <a:schemeClr val="lt1"/>
              </a:buClr>
              <a:buSzPts val="2000"/>
              <a:buFont typeface="Passion One"/>
              <a:buNone/>
              <a:defRPr sz="2000" b="1">
                <a:solidFill>
                  <a:schemeClr val="lt1"/>
                </a:solidFill>
                <a:latin typeface="Passion One"/>
                <a:ea typeface="Passion One"/>
                <a:cs typeface="Passion One"/>
                <a:sym typeface="Passion One"/>
              </a:defRPr>
            </a:lvl9pPr>
          </a:lstStyle>
          <a:p>
            <a:endParaRPr/>
          </a:p>
        </p:txBody>
      </p:sp>
      <p:sp>
        <p:nvSpPr>
          <p:cNvPr id="91" name="Google Shape;91;p17"/>
          <p:cNvSpPr txBox="1">
            <a:spLocks noGrp="1"/>
          </p:cNvSpPr>
          <p:nvPr>
            <p:ph type="title"/>
          </p:nvPr>
        </p:nvSpPr>
        <p:spPr>
          <a:xfrm>
            <a:off x="733600" y="377725"/>
            <a:ext cx="815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7"/>
          <p:cNvSpPr txBox="1">
            <a:spLocks noGrp="1"/>
          </p:cNvSpPr>
          <p:nvPr>
            <p:ph type="subTitle" idx="3"/>
          </p:nvPr>
        </p:nvSpPr>
        <p:spPr>
          <a:xfrm>
            <a:off x="4657178" y="4027575"/>
            <a:ext cx="3237000" cy="480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rgbClr val="F3F3F3"/>
              </a:buClr>
              <a:buSzPts val="2800"/>
              <a:buNone/>
              <a:defRPr sz="1400">
                <a:solidFill>
                  <a:schemeClr val="dk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93" name="Google Shape;93;p17"/>
          <p:cNvSpPr txBox="1">
            <a:spLocks noGrp="1"/>
          </p:cNvSpPr>
          <p:nvPr>
            <p:ph type="subTitle" idx="4"/>
          </p:nvPr>
        </p:nvSpPr>
        <p:spPr>
          <a:xfrm>
            <a:off x="1197800" y="4027575"/>
            <a:ext cx="3237000" cy="480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rgbClr val="F3F3F3"/>
              </a:buClr>
              <a:buSzPts val="2800"/>
              <a:buNone/>
              <a:defRPr sz="1400">
                <a:solidFill>
                  <a:schemeClr val="dk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94" name="Google Shape;94;p17"/>
          <p:cNvSpPr/>
          <p:nvPr/>
        </p:nvSpPr>
        <p:spPr>
          <a:xfrm flipH="1">
            <a:off x="56" y="4349800"/>
            <a:ext cx="2033844" cy="829540"/>
          </a:xfrm>
          <a:custGeom>
            <a:avLst/>
            <a:gdLst/>
            <a:ahLst/>
            <a:cxnLst/>
            <a:rect l="l" t="t" r="r" b="b"/>
            <a:pathLst>
              <a:path w="51709" h="47661" extrusionOk="0">
                <a:moveTo>
                  <a:pt x="48879" y="0"/>
                </a:moveTo>
                <a:cubicBezTo>
                  <a:pt x="48192" y="0"/>
                  <a:pt x="47477" y="32"/>
                  <a:pt x="46732" y="95"/>
                </a:cubicBezTo>
                <a:cubicBezTo>
                  <a:pt x="41505" y="535"/>
                  <a:pt x="37207" y="3333"/>
                  <a:pt x="35600" y="8453"/>
                </a:cubicBezTo>
                <a:cubicBezTo>
                  <a:pt x="33897" y="13870"/>
                  <a:pt x="35397" y="19978"/>
                  <a:pt x="32552" y="25086"/>
                </a:cubicBezTo>
                <a:cubicBezTo>
                  <a:pt x="31191" y="27527"/>
                  <a:pt x="28553" y="29447"/>
                  <a:pt x="25851" y="29447"/>
                </a:cubicBezTo>
                <a:cubicBezTo>
                  <a:pt x="25338" y="29447"/>
                  <a:pt x="24822" y="29378"/>
                  <a:pt x="24313" y="29229"/>
                </a:cubicBezTo>
                <a:cubicBezTo>
                  <a:pt x="21217" y="28312"/>
                  <a:pt x="19467" y="24955"/>
                  <a:pt x="16550" y="23586"/>
                </a:cubicBezTo>
                <a:cubicBezTo>
                  <a:pt x="15628" y="23153"/>
                  <a:pt x="14652" y="22956"/>
                  <a:pt x="13670" y="22956"/>
                </a:cubicBezTo>
                <a:cubicBezTo>
                  <a:pt x="10653" y="22956"/>
                  <a:pt x="7568" y="24807"/>
                  <a:pt x="5763" y="27348"/>
                </a:cubicBezTo>
                <a:cubicBezTo>
                  <a:pt x="3358" y="30717"/>
                  <a:pt x="2643" y="34968"/>
                  <a:pt x="2012" y="39052"/>
                </a:cubicBezTo>
                <a:cubicBezTo>
                  <a:pt x="1560" y="41969"/>
                  <a:pt x="1084" y="44957"/>
                  <a:pt x="0" y="47660"/>
                </a:cubicBezTo>
                <a:lnTo>
                  <a:pt x="51709" y="47660"/>
                </a:lnTo>
                <a:lnTo>
                  <a:pt x="51709" y="202"/>
                </a:lnTo>
                <a:cubicBezTo>
                  <a:pt x="50825" y="68"/>
                  <a:pt x="49883" y="0"/>
                  <a:pt x="488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p:cSld name="CUSTOM_3">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1056200" y="3356975"/>
            <a:ext cx="1833300" cy="232500"/>
          </a:xfrm>
          <a:prstGeom prst="rect">
            <a:avLst/>
          </a:prstGeom>
        </p:spPr>
        <p:txBody>
          <a:bodyPr spcFirstLastPara="1" wrap="square" lIns="91425" tIns="0" rIns="91425" bIns="0"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 name="Google Shape;97;p18"/>
          <p:cNvSpPr txBox="1">
            <a:spLocks noGrp="1"/>
          </p:cNvSpPr>
          <p:nvPr>
            <p:ph type="subTitle" idx="1"/>
          </p:nvPr>
        </p:nvSpPr>
        <p:spPr>
          <a:xfrm>
            <a:off x="951500" y="3690300"/>
            <a:ext cx="2042700" cy="625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98" name="Google Shape;98;p18"/>
          <p:cNvSpPr txBox="1">
            <a:spLocks noGrp="1"/>
          </p:cNvSpPr>
          <p:nvPr>
            <p:ph type="title" idx="2"/>
          </p:nvPr>
        </p:nvSpPr>
        <p:spPr>
          <a:xfrm>
            <a:off x="3655344" y="3356975"/>
            <a:ext cx="1833300" cy="232500"/>
          </a:xfrm>
          <a:prstGeom prst="rect">
            <a:avLst/>
          </a:prstGeom>
        </p:spPr>
        <p:txBody>
          <a:bodyPr spcFirstLastPara="1" wrap="square" lIns="91425" tIns="0" rIns="91425" bIns="0"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9" name="Google Shape;99;p18"/>
          <p:cNvSpPr txBox="1">
            <a:spLocks noGrp="1"/>
          </p:cNvSpPr>
          <p:nvPr>
            <p:ph type="subTitle" idx="3"/>
          </p:nvPr>
        </p:nvSpPr>
        <p:spPr>
          <a:xfrm>
            <a:off x="3550644" y="3690300"/>
            <a:ext cx="2042700" cy="625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00" name="Google Shape;100;p18"/>
          <p:cNvSpPr txBox="1">
            <a:spLocks noGrp="1"/>
          </p:cNvSpPr>
          <p:nvPr>
            <p:ph type="title" idx="4"/>
          </p:nvPr>
        </p:nvSpPr>
        <p:spPr>
          <a:xfrm>
            <a:off x="6254489" y="3356975"/>
            <a:ext cx="1833300" cy="232500"/>
          </a:xfrm>
          <a:prstGeom prst="rect">
            <a:avLst/>
          </a:prstGeom>
        </p:spPr>
        <p:txBody>
          <a:bodyPr spcFirstLastPara="1" wrap="square" lIns="91425" tIns="0" rIns="91425" bIns="0"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1" name="Google Shape;101;p18"/>
          <p:cNvSpPr txBox="1">
            <a:spLocks noGrp="1"/>
          </p:cNvSpPr>
          <p:nvPr>
            <p:ph type="subTitle" idx="5"/>
          </p:nvPr>
        </p:nvSpPr>
        <p:spPr>
          <a:xfrm>
            <a:off x="6149789" y="3690300"/>
            <a:ext cx="2042700" cy="625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02" name="Google Shape;102;p18"/>
          <p:cNvSpPr/>
          <p:nvPr/>
        </p:nvSpPr>
        <p:spPr>
          <a:xfrm rot="-5400000" flipH="1">
            <a:off x="-753627" y="3437375"/>
            <a:ext cx="2459752" cy="952496"/>
          </a:xfrm>
          <a:custGeom>
            <a:avLst/>
            <a:gdLst/>
            <a:ahLst/>
            <a:cxnLst/>
            <a:rect l="l" t="t" r="r" b="b"/>
            <a:pathLst>
              <a:path w="131696" h="50997" extrusionOk="0">
                <a:moveTo>
                  <a:pt x="0" y="0"/>
                </a:moveTo>
                <a:cubicBezTo>
                  <a:pt x="1251" y="2858"/>
                  <a:pt x="2084" y="5846"/>
                  <a:pt x="2822" y="8811"/>
                </a:cubicBezTo>
                <a:cubicBezTo>
                  <a:pt x="4203" y="14252"/>
                  <a:pt x="5418" y="19824"/>
                  <a:pt x="8823" y="24742"/>
                </a:cubicBezTo>
                <a:cubicBezTo>
                  <a:pt x="12240" y="29671"/>
                  <a:pt x="18336" y="33933"/>
                  <a:pt x="25742" y="34576"/>
                </a:cubicBezTo>
                <a:cubicBezTo>
                  <a:pt x="26429" y="34635"/>
                  <a:pt x="27111" y="34663"/>
                  <a:pt x="27791" y="34663"/>
                </a:cubicBezTo>
                <a:cubicBezTo>
                  <a:pt x="34657" y="34663"/>
                  <a:pt x="41129" y="31812"/>
                  <a:pt x="47316" y="29385"/>
                </a:cubicBezTo>
                <a:cubicBezTo>
                  <a:pt x="52065" y="27527"/>
                  <a:pt x="57509" y="25861"/>
                  <a:pt x="62732" y="25861"/>
                </a:cubicBezTo>
                <a:cubicBezTo>
                  <a:pt x="64972" y="25861"/>
                  <a:pt x="67172" y="26168"/>
                  <a:pt x="69259" y="26897"/>
                </a:cubicBezTo>
                <a:cubicBezTo>
                  <a:pt x="76891" y="29552"/>
                  <a:pt x="79451" y="36505"/>
                  <a:pt x="84392" y="41565"/>
                </a:cubicBezTo>
                <a:cubicBezTo>
                  <a:pt x="90493" y="47804"/>
                  <a:pt x="100854" y="50996"/>
                  <a:pt x="111278" y="50996"/>
                </a:cubicBezTo>
                <a:cubicBezTo>
                  <a:pt x="116985" y="50996"/>
                  <a:pt x="122711" y="50039"/>
                  <a:pt x="127766" y="48102"/>
                </a:cubicBezTo>
                <a:cubicBezTo>
                  <a:pt x="129124" y="47578"/>
                  <a:pt x="130433" y="46994"/>
                  <a:pt x="131696" y="46363"/>
                </a:cubicBezTo>
                <a:lnTo>
                  <a:pt x="131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rot="10800000" flipH="1">
            <a:off x="7353303" y="44"/>
            <a:ext cx="1790615" cy="1042080"/>
          </a:xfrm>
          <a:custGeom>
            <a:avLst/>
            <a:gdLst/>
            <a:ahLst/>
            <a:cxnLst/>
            <a:rect l="l" t="t" r="r" b="b"/>
            <a:pathLst>
              <a:path w="85369" h="49682" extrusionOk="0">
                <a:moveTo>
                  <a:pt x="39853" y="0"/>
                </a:moveTo>
                <a:cubicBezTo>
                  <a:pt x="29640" y="0"/>
                  <a:pt x="20061" y="4419"/>
                  <a:pt x="14978" y="16809"/>
                </a:cubicBezTo>
                <a:cubicBezTo>
                  <a:pt x="14550" y="17856"/>
                  <a:pt x="14145" y="18964"/>
                  <a:pt x="13788" y="20130"/>
                </a:cubicBezTo>
                <a:cubicBezTo>
                  <a:pt x="9251" y="34680"/>
                  <a:pt x="5346" y="43776"/>
                  <a:pt x="0" y="49682"/>
                </a:cubicBezTo>
                <a:lnTo>
                  <a:pt x="85368" y="49682"/>
                </a:lnTo>
                <a:lnTo>
                  <a:pt x="85368" y="13475"/>
                </a:lnTo>
                <a:cubicBezTo>
                  <a:pt x="79022" y="13011"/>
                  <a:pt x="71771" y="11451"/>
                  <a:pt x="65211" y="7581"/>
                </a:cubicBezTo>
                <a:cubicBezTo>
                  <a:pt x="57939" y="3286"/>
                  <a:pt x="48660" y="0"/>
                  <a:pt x="398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txBox="1">
            <a:spLocks noGrp="1"/>
          </p:cNvSpPr>
          <p:nvPr>
            <p:ph type="title" idx="6"/>
          </p:nvPr>
        </p:nvSpPr>
        <p:spPr>
          <a:xfrm>
            <a:off x="733600" y="377725"/>
            <a:ext cx="815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Five columns">
  <p:cSld name="CUSTOM_1">
    <p:spTree>
      <p:nvGrpSpPr>
        <p:cNvPr id="1" name="Shape 105"/>
        <p:cNvGrpSpPr/>
        <p:nvPr/>
      </p:nvGrpSpPr>
      <p:grpSpPr>
        <a:xfrm>
          <a:off x="0" y="0"/>
          <a:ext cx="0" cy="0"/>
          <a:chOff x="0" y="0"/>
          <a:chExt cx="0" cy="0"/>
        </a:xfrm>
      </p:grpSpPr>
      <p:sp>
        <p:nvSpPr>
          <p:cNvPr id="106" name="Google Shape;106;p19"/>
          <p:cNvSpPr/>
          <p:nvPr/>
        </p:nvSpPr>
        <p:spPr>
          <a:xfrm flipH="1">
            <a:off x="5405627" y="0"/>
            <a:ext cx="3738373" cy="2031053"/>
          </a:xfrm>
          <a:custGeom>
            <a:avLst/>
            <a:gdLst/>
            <a:ahLst/>
            <a:cxnLst/>
            <a:rect l="l" t="t" r="r" b="b"/>
            <a:pathLst>
              <a:path w="116551" h="63322" extrusionOk="0">
                <a:moveTo>
                  <a:pt x="0" y="0"/>
                </a:moveTo>
                <a:lnTo>
                  <a:pt x="0" y="62853"/>
                </a:lnTo>
                <a:cubicBezTo>
                  <a:pt x="1749" y="63162"/>
                  <a:pt x="3513" y="63321"/>
                  <a:pt x="5266" y="63321"/>
                </a:cubicBezTo>
                <a:cubicBezTo>
                  <a:pt x="10613" y="63321"/>
                  <a:pt x="15856" y="61834"/>
                  <a:pt x="20241" y="58543"/>
                </a:cubicBezTo>
                <a:cubicBezTo>
                  <a:pt x="34123" y="48137"/>
                  <a:pt x="34909" y="25932"/>
                  <a:pt x="49149" y="16038"/>
                </a:cubicBezTo>
                <a:cubicBezTo>
                  <a:pt x="55666" y="11497"/>
                  <a:pt x="63898" y="10427"/>
                  <a:pt x="71911" y="10427"/>
                </a:cubicBezTo>
                <a:cubicBezTo>
                  <a:pt x="72829" y="10427"/>
                  <a:pt x="73743" y="10441"/>
                  <a:pt x="74652" y="10466"/>
                </a:cubicBezTo>
                <a:cubicBezTo>
                  <a:pt x="79315" y="10591"/>
                  <a:pt x="84021" y="10942"/>
                  <a:pt x="88690" y="10942"/>
                </a:cubicBezTo>
                <a:cubicBezTo>
                  <a:pt x="92878" y="10942"/>
                  <a:pt x="97037" y="10659"/>
                  <a:pt x="101108" y="9680"/>
                </a:cubicBezTo>
                <a:cubicBezTo>
                  <a:pt x="105775" y="8549"/>
                  <a:pt x="113467" y="4953"/>
                  <a:pt x="116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txBox="1">
            <a:spLocks noGrp="1"/>
          </p:cNvSpPr>
          <p:nvPr>
            <p:ph type="subTitle" idx="1"/>
          </p:nvPr>
        </p:nvSpPr>
        <p:spPr>
          <a:xfrm>
            <a:off x="782250" y="3798625"/>
            <a:ext cx="2212800" cy="62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08" name="Google Shape;108;p19"/>
          <p:cNvSpPr txBox="1">
            <a:spLocks noGrp="1"/>
          </p:cNvSpPr>
          <p:nvPr>
            <p:ph type="title"/>
          </p:nvPr>
        </p:nvSpPr>
        <p:spPr>
          <a:xfrm>
            <a:off x="733600" y="377725"/>
            <a:ext cx="6425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9" name="Google Shape;109;p19"/>
          <p:cNvSpPr txBox="1">
            <a:spLocks noGrp="1"/>
          </p:cNvSpPr>
          <p:nvPr>
            <p:ph type="subTitle" idx="2"/>
          </p:nvPr>
        </p:nvSpPr>
        <p:spPr>
          <a:xfrm>
            <a:off x="2125398" y="1741225"/>
            <a:ext cx="2212800" cy="62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10" name="Google Shape;110;p19"/>
          <p:cNvSpPr txBox="1">
            <a:spLocks noGrp="1"/>
          </p:cNvSpPr>
          <p:nvPr>
            <p:ph type="subTitle" idx="3"/>
          </p:nvPr>
        </p:nvSpPr>
        <p:spPr>
          <a:xfrm>
            <a:off x="3469425" y="3798625"/>
            <a:ext cx="2212800" cy="62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11" name="Google Shape;111;p19"/>
          <p:cNvSpPr txBox="1">
            <a:spLocks noGrp="1"/>
          </p:cNvSpPr>
          <p:nvPr>
            <p:ph type="subTitle" idx="4"/>
          </p:nvPr>
        </p:nvSpPr>
        <p:spPr>
          <a:xfrm>
            <a:off x="4813573" y="1741225"/>
            <a:ext cx="2211000" cy="62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12" name="Google Shape;112;p19"/>
          <p:cNvSpPr txBox="1">
            <a:spLocks noGrp="1"/>
          </p:cNvSpPr>
          <p:nvPr>
            <p:ph type="subTitle" idx="5"/>
          </p:nvPr>
        </p:nvSpPr>
        <p:spPr>
          <a:xfrm>
            <a:off x="6156600" y="3798625"/>
            <a:ext cx="2211000" cy="62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ocial Media">
  <p:cSld name="CUSTOM_1_1">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733600" y="377725"/>
            <a:ext cx="7143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0"/>
          <p:cNvSpPr/>
          <p:nvPr/>
        </p:nvSpPr>
        <p:spPr>
          <a:xfrm>
            <a:off x="7643656" y="2663382"/>
            <a:ext cx="1500352" cy="2483206"/>
          </a:xfrm>
          <a:custGeom>
            <a:avLst/>
            <a:gdLst/>
            <a:ahLst/>
            <a:cxnLst/>
            <a:rect l="l" t="t" r="r" b="b"/>
            <a:pathLst>
              <a:path w="46875" h="77582" extrusionOk="0">
                <a:moveTo>
                  <a:pt x="46875" y="0"/>
                </a:moveTo>
                <a:cubicBezTo>
                  <a:pt x="42613" y="191"/>
                  <a:pt x="37922" y="1881"/>
                  <a:pt x="32814" y="5584"/>
                </a:cubicBezTo>
                <a:cubicBezTo>
                  <a:pt x="26218" y="10358"/>
                  <a:pt x="22729" y="17538"/>
                  <a:pt x="24682" y="25646"/>
                </a:cubicBezTo>
                <a:cubicBezTo>
                  <a:pt x="26753" y="34219"/>
                  <a:pt x="33659" y="41148"/>
                  <a:pt x="33969" y="50244"/>
                </a:cubicBezTo>
                <a:cubicBezTo>
                  <a:pt x="34135" y="55400"/>
                  <a:pt x="31302" y="61055"/>
                  <a:pt x="26313" y="62365"/>
                </a:cubicBezTo>
                <a:cubicBezTo>
                  <a:pt x="25473" y="62583"/>
                  <a:pt x="24628" y="62672"/>
                  <a:pt x="23779" y="62672"/>
                </a:cubicBezTo>
                <a:cubicBezTo>
                  <a:pt x="20102" y="62672"/>
                  <a:pt x="16352" y="61009"/>
                  <a:pt x="12613" y="61009"/>
                </a:cubicBezTo>
                <a:cubicBezTo>
                  <a:pt x="12222" y="61009"/>
                  <a:pt x="11832" y="61027"/>
                  <a:pt x="11442" y="61067"/>
                </a:cubicBezTo>
                <a:cubicBezTo>
                  <a:pt x="5048" y="61734"/>
                  <a:pt x="595" y="68318"/>
                  <a:pt x="83" y="74735"/>
                </a:cubicBezTo>
                <a:cubicBezTo>
                  <a:pt x="12" y="75688"/>
                  <a:pt x="0" y="76640"/>
                  <a:pt x="48" y="77581"/>
                </a:cubicBezTo>
                <a:lnTo>
                  <a:pt x="46875" y="77581"/>
                </a:lnTo>
                <a:lnTo>
                  <a:pt x="468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0"/>
          <p:cNvSpPr/>
          <p:nvPr/>
        </p:nvSpPr>
        <p:spPr>
          <a:xfrm>
            <a:off x="4668847" y="0"/>
            <a:ext cx="4475161" cy="1747097"/>
          </a:xfrm>
          <a:custGeom>
            <a:avLst/>
            <a:gdLst/>
            <a:ahLst/>
            <a:cxnLst/>
            <a:rect l="l" t="t" r="r" b="b"/>
            <a:pathLst>
              <a:path w="139816" h="54584" extrusionOk="0">
                <a:moveTo>
                  <a:pt x="7919" y="0"/>
                </a:moveTo>
                <a:cubicBezTo>
                  <a:pt x="5633" y="4572"/>
                  <a:pt x="2835" y="8930"/>
                  <a:pt x="1489" y="13847"/>
                </a:cubicBezTo>
                <a:cubicBezTo>
                  <a:pt x="1" y="19348"/>
                  <a:pt x="858" y="26051"/>
                  <a:pt x="5466" y="29396"/>
                </a:cubicBezTo>
                <a:cubicBezTo>
                  <a:pt x="7387" y="30786"/>
                  <a:pt x="9700" y="31385"/>
                  <a:pt x="12072" y="31385"/>
                </a:cubicBezTo>
                <a:cubicBezTo>
                  <a:pt x="14536" y="31385"/>
                  <a:pt x="17063" y="30738"/>
                  <a:pt x="19277" y="29658"/>
                </a:cubicBezTo>
                <a:cubicBezTo>
                  <a:pt x="23623" y="27527"/>
                  <a:pt x="27088" y="24003"/>
                  <a:pt x="30624" y="20693"/>
                </a:cubicBezTo>
                <a:cubicBezTo>
                  <a:pt x="37506" y="14276"/>
                  <a:pt x="45304" y="8346"/>
                  <a:pt x="54460" y="6191"/>
                </a:cubicBezTo>
                <a:cubicBezTo>
                  <a:pt x="56572" y="5695"/>
                  <a:pt x="58768" y="5443"/>
                  <a:pt x="60965" y="5443"/>
                </a:cubicBezTo>
                <a:cubicBezTo>
                  <a:pt x="68305" y="5443"/>
                  <a:pt x="75647" y="8255"/>
                  <a:pt x="79844" y="14157"/>
                </a:cubicBezTo>
                <a:cubicBezTo>
                  <a:pt x="86488" y="23527"/>
                  <a:pt x="83607" y="37433"/>
                  <a:pt x="90607" y="46553"/>
                </a:cubicBezTo>
                <a:cubicBezTo>
                  <a:pt x="94239" y="51280"/>
                  <a:pt x="100132" y="53935"/>
                  <a:pt x="106074" y="54471"/>
                </a:cubicBezTo>
                <a:cubicBezTo>
                  <a:pt x="106917" y="54547"/>
                  <a:pt x="107761" y="54584"/>
                  <a:pt x="108604" y="54584"/>
                </a:cubicBezTo>
                <a:cubicBezTo>
                  <a:pt x="113693" y="54584"/>
                  <a:pt x="118764" y="53256"/>
                  <a:pt x="123493" y="51316"/>
                </a:cubicBezTo>
                <a:cubicBezTo>
                  <a:pt x="129458" y="48863"/>
                  <a:pt x="134982" y="45363"/>
                  <a:pt x="139816" y="41088"/>
                </a:cubicBezTo>
                <a:lnTo>
                  <a:pt x="1398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2"/>
        <p:cNvGrpSpPr/>
        <p:nvPr/>
      </p:nvGrpSpPr>
      <p:grpSpPr>
        <a:xfrm>
          <a:off x="0" y="0"/>
          <a:ext cx="0" cy="0"/>
          <a:chOff x="0" y="0"/>
          <a:chExt cx="0" cy="0"/>
        </a:xfrm>
      </p:grpSpPr>
      <p:sp>
        <p:nvSpPr>
          <p:cNvPr id="13" name="Google Shape;13;p3"/>
          <p:cNvSpPr/>
          <p:nvPr/>
        </p:nvSpPr>
        <p:spPr>
          <a:xfrm>
            <a:off x="-16675" y="1339176"/>
            <a:ext cx="2591252" cy="3831375"/>
          </a:xfrm>
          <a:custGeom>
            <a:avLst/>
            <a:gdLst/>
            <a:ahLst/>
            <a:cxnLst/>
            <a:rect l="l" t="t" r="r" b="b"/>
            <a:pathLst>
              <a:path w="77594" h="114729" extrusionOk="0">
                <a:moveTo>
                  <a:pt x="1" y="0"/>
                </a:moveTo>
                <a:lnTo>
                  <a:pt x="1" y="114729"/>
                </a:lnTo>
                <a:lnTo>
                  <a:pt x="50924" y="114729"/>
                </a:lnTo>
                <a:cubicBezTo>
                  <a:pt x="49293" y="109954"/>
                  <a:pt x="48864" y="104811"/>
                  <a:pt x="50114" y="99953"/>
                </a:cubicBezTo>
                <a:cubicBezTo>
                  <a:pt x="53770" y="85773"/>
                  <a:pt x="69986" y="77760"/>
                  <a:pt x="74177" y="63734"/>
                </a:cubicBezTo>
                <a:cubicBezTo>
                  <a:pt x="77594" y="52245"/>
                  <a:pt x="71605" y="39517"/>
                  <a:pt x="62259" y="32016"/>
                </a:cubicBezTo>
                <a:cubicBezTo>
                  <a:pt x="52912" y="24515"/>
                  <a:pt x="40839" y="21348"/>
                  <a:pt x="29005" y="19479"/>
                </a:cubicBezTo>
                <a:cubicBezTo>
                  <a:pt x="22909" y="18515"/>
                  <a:pt x="16646" y="17812"/>
                  <a:pt x="11109" y="15109"/>
                </a:cubicBezTo>
                <a:cubicBezTo>
                  <a:pt x="5561" y="12419"/>
                  <a:pt x="763" y="7204"/>
                  <a:pt x="537" y="1048"/>
                </a:cubicBezTo>
                <a:cubicBezTo>
                  <a:pt x="513" y="691"/>
                  <a:pt x="525" y="346"/>
                  <a:pt x="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6494713" y="-27050"/>
            <a:ext cx="2649292" cy="5197598"/>
          </a:xfrm>
          <a:custGeom>
            <a:avLst/>
            <a:gdLst/>
            <a:ahLst/>
            <a:cxnLst/>
            <a:rect l="l" t="t" r="r" b="b"/>
            <a:pathLst>
              <a:path w="79332" h="155640" extrusionOk="0">
                <a:moveTo>
                  <a:pt x="4929" y="1"/>
                </a:moveTo>
                <a:cubicBezTo>
                  <a:pt x="2322" y="4585"/>
                  <a:pt x="405" y="9669"/>
                  <a:pt x="203" y="14943"/>
                </a:cubicBezTo>
                <a:cubicBezTo>
                  <a:pt x="0" y="20253"/>
                  <a:pt x="1679" y="25778"/>
                  <a:pt x="5441" y="29516"/>
                </a:cubicBezTo>
                <a:cubicBezTo>
                  <a:pt x="12704" y="36755"/>
                  <a:pt x="25325" y="35779"/>
                  <a:pt x="32861" y="42732"/>
                </a:cubicBezTo>
                <a:cubicBezTo>
                  <a:pt x="39017" y="48435"/>
                  <a:pt x="39958" y="58234"/>
                  <a:pt x="37005" y="66080"/>
                </a:cubicBezTo>
                <a:cubicBezTo>
                  <a:pt x="34052" y="73939"/>
                  <a:pt x="27920" y="80154"/>
                  <a:pt x="21467" y="85511"/>
                </a:cubicBezTo>
                <a:cubicBezTo>
                  <a:pt x="18133" y="88262"/>
                  <a:pt x="14621" y="90917"/>
                  <a:pt x="12252" y="94524"/>
                </a:cubicBezTo>
                <a:cubicBezTo>
                  <a:pt x="9871" y="98120"/>
                  <a:pt x="8847" y="102978"/>
                  <a:pt x="10906" y="106764"/>
                </a:cubicBezTo>
                <a:cubicBezTo>
                  <a:pt x="12951" y="110542"/>
                  <a:pt x="17451" y="112214"/>
                  <a:pt x="21830" y="112214"/>
                </a:cubicBezTo>
                <a:cubicBezTo>
                  <a:pt x="22627" y="112214"/>
                  <a:pt x="23420" y="112159"/>
                  <a:pt x="24194" y="112050"/>
                </a:cubicBezTo>
                <a:cubicBezTo>
                  <a:pt x="29218" y="111360"/>
                  <a:pt x="33838" y="108979"/>
                  <a:pt x="38684" y="107455"/>
                </a:cubicBezTo>
                <a:cubicBezTo>
                  <a:pt x="41056" y="106714"/>
                  <a:pt x="43610" y="106208"/>
                  <a:pt x="46099" y="106208"/>
                </a:cubicBezTo>
                <a:cubicBezTo>
                  <a:pt x="48694" y="106208"/>
                  <a:pt x="51218" y="106759"/>
                  <a:pt x="53388" y="108169"/>
                </a:cubicBezTo>
                <a:cubicBezTo>
                  <a:pt x="58127" y="111241"/>
                  <a:pt x="59758" y="117515"/>
                  <a:pt x="59448" y="123159"/>
                </a:cubicBezTo>
                <a:cubicBezTo>
                  <a:pt x="59150" y="128791"/>
                  <a:pt x="57341" y="134256"/>
                  <a:pt x="56876" y="139887"/>
                </a:cubicBezTo>
                <a:cubicBezTo>
                  <a:pt x="56436" y="145340"/>
                  <a:pt x="57376" y="151079"/>
                  <a:pt x="60329" y="155639"/>
                </a:cubicBezTo>
                <a:lnTo>
                  <a:pt x="79332" y="155639"/>
                </a:lnTo>
                <a:lnTo>
                  <a:pt x="79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2628900" y="2388374"/>
            <a:ext cx="3886200" cy="6504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3"/>
          <p:cNvSpPr txBox="1">
            <a:spLocks noGrp="1"/>
          </p:cNvSpPr>
          <p:nvPr>
            <p:ph type="subTitle" idx="1"/>
          </p:nvPr>
        </p:nvSpPr>
        <p:spPr>
          <a:xfrm>
            <a:off x="2628900" y="3129697"/>
            <a:ext cx="3886200" cy="792600"/>
          </a:xfrm>
          <a:prstGeom prst="rect">
            <a:avLst/>
          </a:prstGeom>
        </p:spPr>
        <p:txBody>
          <a:bodyPr spcFirstLastPara="1" wrap="square" lIns="91425" tIns="0" rIns="91425" bIns="91425" anchor="t" anchorCtr="0">
            <a:noAutofit/>
          </a:bodyPr>
          <a:lstStyle>
            <a:lvl1pPr marR="118871" lvl="0" algn="ctr" rtl="0">
              <a:lnSpc>
                <a:spcPct val="100000"/>
              </a:lnSpc>
              <a:spcBef>
                <a:spcPts val="0"/>
              </a:spcBef>
              <a:spcAft>
                <a:spcPts val="0"/>
              </a:spcAft>
              <a:buClr>
                <a:schemeClr val="dk1"/>
              </a:buClr>
              <a:buSzPts val="1800"/>
              <a:buNone/>
              <a:defRPr>
                <a:solidFill>
                  <a:schemeClr val="dk1"/>
                </a:solidFill>
              </a:defRPr>
            </a:lvl1pPr>
            <a:lvl2pPr lvl="1" algn="ctr" rtl="0">
              <a:lnSpc>
                <a:spcPct val="100000"/>
              </a:lnSpc>
              <a:spcBef>
                <a:spcPts val="0"/>
              </a:spcBef>
              <a:spcAft>
                <a:spcPts val="0"/>
              </a:spcAft>
              <a:buSzPts val="3200"/>
              <a:buNone/>
              <a:defRPr sz="3200"/>
            </a:lvl2pPr>
            <a:lvl3pPr lvl="2" algn="ctr" rtl="0">
              <a:lnSpc>
                <a:spcPct val="100000"/>
              </a:lnSpc>
              <a:spcBef>
                <a:spcPts val="0"/>
              </a:spcBef>
              <a:spcAft>
                <a:spcPts val="0"/>
              </a:spcAft>
              <a:buSzPts val="3200"/>
              <a:buNone/>
              <a:defRPr sz="3200"/>
            </a:lvl3pPr>
            <a:lvl4pPr lvl="3" algn="ctr" rtl="0">
              <a:lnSpc>
                <a:spcPct val="100000"/>
              </a:lnSpc>
              <a:spcBef>
                <a:spcPts val="0"/>
              </a:spcBef>
              <a:spcAft>
                <a:spcPts val="0"/>
              </a:spcAft>
              <a:buSzPts val="3200"/>
              <a:buNone/>
              <a:defRPr sz="3200"/>
            </a:lvl4pPr>
            <a:lvl5pPr lvl="4" algn="ctr" rtl="0">
              <a:lnSpc>
                <a:spcPct val="100000"/>
              </a:lnSpc>
              <a:spcBef>
                <a:spcPts val="0"/>
              </a:spcBef>
              <a:spcAft>
                <a:spcPts val="0"/>
              </a:spcAft>
              <a:buSzPts val="3200"/>
              <a:buNone/>
              <a:defRPr sz="3200"/>
            </a:lvl5pPr>
            <a:lvl6pPr lvl="5" algn="ctr" rtl="0">
              <a:lnSpc>
                <a:spcPct val="100000"/>
              </a:lnSpc>
              <a:spcBef>
                <a:spcPts val="0"/>
              </a:spcBef>
              <a:spcAft>
                <a:spcPts val="0"/>
              </a:spcAft>
              <a:buSzPts val="3200"/>
              <a:buNone/>
              <a:defRPr sz="3200"/>
            </a:lvl6pPr>
            <a:lvl7pPr lvl="6" algn="ctr" rtl="0">
              <a:lnSpc>
                <a:spcPct val="100000"/>
              </a:lnSpc>
              <a:spcBef>
                <a:spcPts val="0"/>
              </a:spcBef>
              <a:spcAft>
                <a:spcPts val="0"/>
              </a:spcAft>
              <a:buSzPts val="3200"/>
              <a:buNone/>
              <a:defRPr sz="3200"/>
            </a:lvl7pPr>
            <a:lvl8pPr lvl="7" algn="ctr" rtl="0">
              <a:lnSpc>
                <a:spcPct val="100000"/>
              </a:lnSpc>
              <a:spcBef>
                <a:spcPts val="0"/>
              </a:spcBef>
              <a:spcAft>
                <a:spcPts val="0"/>
              </a:spcAft>
              <a:buSzPts val="3200"/>
              <a:buNone/>
              <a:defRPr sz="3200"/>
            </a:lvl8pPr>
            <a:lvl9pPr lvl="8" algn="ctr" rtl="0">
              <a:lnSpc>
                <a:spcPct val="100000"/>
              </a:lnSpc>
              <a:spcBef>
                <a:spcPts val="0"/>
              </a:spcBef>
              <a:spcAft>
                <a:spcPts val="0"/>
              </a:spcAft>
              <a:buSzPts val="3200"/>
              <a:buNone/>
              <a:defRPr sz="3200"/>
            </a:lvl9pPr>
          </a:lstStyle>
          <a:p>
            <a:endParaRPr/>
          </a:p>
        </p:txBody>
      </p:sp>
      <p:sp>
        <p:nvSpPr>
          <p:cNvPr id="17" name="Google Shape;17;p3"/>
          <p:cNvSpPr txBox="1">
            <a:spLocks noGrp="1"/>
          </p:cNvSpPr>
          <p:nvPr>
            <p:ph type="title" idx="2" hasCustomPrompt="1"/>
          </p:nvPr>
        </p:nvSpPr>
        <p:spPr>
          <a:xfrm>
            <a:off x="2628900" y="1221200"/>
            <a:ext cx="3886200" cy="1096500"/>
          </a:xfrm>
          <a:prstGeom prst="rect">
            <a:avLst/>
          </a:prstGeom>
        </p:spPr>
        <p:txBody>
          <a:bodyPr spcFirstLastPara="1" wrap="square" lIns="91425" tIns="0" rIns="91425" bIns="0" anchor="b" anchorCtr="0">
            <a:noAutofit/>
          </a:bodyPr>
          <a:lstStyle>
            <a:lvl1pPr lvl="0" algn="ctr" rtl="0">
              <a:spcBef>
                <a:spcPts val="0"/>
              </a:spcBef>
              <a:spcAft>
                <a:spcPts val="0"/>
              </a:spcAft>
              <a:buClr>
                <a:schemeClr val="lt1"/>
              </a:buClr>
              <a:buSzPts val="10000"/>
              <a:buNone/>
              <a:defRPr sz="10000">
                <a:solidFill>
                  <a:schemeClr val="lt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ly title 01">
  <p:cSld name="CUSTOM_1_1_3">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733600" y="377725"/>
            <a:ext cx="606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9" name="Google Shape;119;p21"/>
          <p:cNvSpPr/>
          <p:nvPr/>
        </p:nvSpPr>
        <p:spPr>
          <a:xfrm rot="5400000">
            <a:off x="7222995" y="3217430"/>
            <a:ext cx="2732689" cy="1119527"/>
          </a:xfrm>
          <a:custGeom>
            <a:avLst/>
            <a:gdLst/>
            <a:ahLst/>
            <a:cxnLst/>
            <a:rect l="l" t="t" r="r" b="b"/>
            <a:pathLst>
              <a:path w="75808" h="31057" extrusionOk="0">
                <a:moveTo>
                  <a:pt x="11918" y="1"/>
                </a:moveTo>
                <a:cubicBezTo>
                  <a:pt x="4334" y="8097"/>
                  <a:pt x="0" y="18479"/>
                  <a:pt x="11942" y="26433"/>
                </a:cubicBezTo>
                <a:cubicBezTo>
                  <a:pt x="14282" y="27993"/>
                  <a:pt x="16839" y="28856"/>
                  <a:pt x="19394" y="28856"/>
                </a:cubicBezTo>
                <a:cubicBezTo>
                  <a:pt x="21597" y="28856"/>
                  <a:pt x="23799" y="28215"/>
                  <a:pt x="25860" y="26826"/>
                </a:cubicBezTo>
                <a:cubicBezTo>
                  <a:pt x="30563" y="23658"/>
                  <a:pt x="33195" y="17932"/>
                  <a:pt x="38600" y="15717"/>
                </a:cubicBezTo>
                <a:cubicBezTo>
                  <a:pt x="39675" y="15275"/>
                  <a:pt x="40870" y="15042"/>
                  <a:pt x="42051" y="15042"/>
                </a:cubicBezTo>
                <a:cubicBezTo>
                  <a:pt x="44243" y="15042"/>
                  <a:pt x="46387" y="15846"/>
                  <a:pt x="47625" y="17610"/>
                </a:cubicBezTo>
                <a:cubicBezTo>
                  <a:pt x="49482" y="20253"/>
                  <a:pt x="48756" y="23980"/>
                  <a:pt x="50185" y="26861"/>
                </a:cubicBezTo>
                <a:cubicBezTo>
                  <a:pt x="51578" y="29684"/>
                  <a:pt x="54786" y="31056"/>
                  <a:pt x="57991" y="31056"/>
                </a:cubicBezTo>
                <a:cubicBezTo>
                  <a:pt x="59004" y="31056"/>
                  <a:pt x="60017" y="30919"/>
                  <a:pt x="60972" y="30647"/>
                </a:cubicBezTo>
                <a:cubicBezTo>
                  <a:pt x="64949" y="29516"/>
                  <a:pt x="68151" y="26635"/>
                  <a:pt x="71187" y="23825"/>
                </a:cubicBezTo>
                <a:cubicBezTo>
                  <a:pt x="72676" y="22456"/>
                  <a:pt x="74188" y="21075"/>
                  <a:pt x="75807" y="19872"/>
                </a:cubicBezTo>
                <a:lnTo>
                  <a:pt x="758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ly title 02">
  <p:cSld name="CUSTOM_1_1_3_1">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733600" y="377725"/>
            <a:ext cx="612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2" name="Google Shape;122;p22"/>
          <p:cNvSpPr/>
          <p:nvPr/>
        </p:nvSpPr>
        <p:spPr>
          <a:xfrm flipH="1">
            <a:off x="5405627" y="0"/>
            <a:ext cx="3738373" cy="2031053"/>
          </a:xfrm>
          <a:custGeom>
            <a:avLst/>
            <a:gdLst/>
            <a:ahLst/>
            <a:cxnLst/>
            <a:rect l="l" t="t" r="r" b="b"/>
            <a:pathLst>
              <a:path w="116551" h="63322" extrusionOk="0">
                <a:moveTo>
                  <a:pt x="0" y="0"/>
                </a:moveTo>
                <a:lnTo>
                  <a:pt x="0" y="62853"/>
                </a:lnTo>
                <a:cubicBezTo>
                  <a:pt x="1749" y="63162"/>
                  <a:pt x="3513" y="63321"/>
                  <a:pt x="5266" y="63321"/>
                </a:cubicBezTo>
                <a:cubicBezTo>
                  <a:pt x="10613" y="63321"/>
                  <a:pt x="15856" y="61834"/>
                  <a:pt x="20241" y="58543"/>
                </a:cubicBezTo>
                <a:cubicBezTo>
                  <a:pt x="34123" y="48137"/>
                  <a:pt x="34909" y="25932"/>
                  <a:pt x="49149" y="16038"/>
                </a:cubicBezTo>
                <a:cubicBezTo>
                  <a:pt x="55666" y="11497"/>
                  <a:pt x="63898" y="10427"/>
                  <a:pt x="71911" y="10427"/>
                </a:cubicBezTo>
                <a:cubicBezTo>
                  <a:pt x="72829" y="10427"/>
                  <a:pt x="73743" y="10441"/>
                  <a:pt x="74652" y="10466"/>
                </a:cubicBezTo>
                <a:cubicBezTo>
                  <a:pt x="79315" y="10591"/>
                  <a:pt x="84021" y="10942"/>
                  <a:pt x="88690" y="10942"/>
                </a:cubicBezTo>
                <a:cubicBezTo>
                  <a:pt x="92878" y="10942"/>
                  <a:pt x="97037" y="10659"/>
                  <a:pt x="101108" y="9680"/>
                </a:cubicBezTo>
                <a:cubicBezTo>
                  <a:pt x="105775" y="8549"/>
                  <a:pt x="113467" y="4953"/>
                  <a:pt x="116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ly title 03">
  <p:cSld name="CUSTOM_1_1_3_1_1">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xfrm>
            <a:off x="733600" y="377725"/>
            <a:ext cx="612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5" name="Google Shape;125;p23"/>
          <p:cNvSpPr/>
          <p:nvPr/>
        </p:nvSpPr>
        <p:spPr>
          <a:xfrm flipH="1">
            <a:off x="6753227" y="0"/>
            <a:ext cx="2390773" cy="1221986"/>
          </a:xfrm>
          <a:custGeom>
            <a:avLst/>
            <a:gdLst/>
            <a:ahLst/>
            <a:cxnLst/>
            <a:rect l="l" t="t" r="r" b="b"/>
            <a:pathLst>
              <a:path w="78618" h="51900" extrusionOk="0">
                <a:moveTo>
                  <a:pt x="1" y="0"/>
                </a:moveTo>
                <a:lnTo>
                  <a:pt x="1" y="51900"/>
                </a:lnTo>
                <a:cubicBezTo>
                  <a:pt x="3275" y="50840"/>
                  <a:pt x="6168" y="48733"/>
                  <a:pt x="8300" y="45494"/>
                </a:cubicBezTo>
                <a:cubicBezTo>
                  <a:pt x="12538" y="39041"/>
                  <a:pt x="12848" y="30480"/>
                  <a:pt x="18479" y="24849"/>
                </a:cubicBezTo>
                <a:cubicBezTo>
                  <a:pt x="20599" y="22729"/>
                  <a:pt x="23653" y="21324"/>
                  <a:pt x="26585" y="21324"/>
                </a:cubicBezTo>
                <a:cubicBezTo>
                  <a:pt x="28068" y="21324"/>
                  <a:pt x="29519" y="21684"/>
                  <a:pt x="30802" y="22491"/>
                </a:cubicBezTo>
                <a:cubicBezTo>
                  <a:pt x="34517" y="24837"/>
                  <a:pt x="35553" y="29897"/>
                  <a:pt x="38875" y="32778"/>
                </a:cubicBezTo>
                <a:cubicBezTo>
                  <a:pt x="40710" y="34372"/>
                  <a:pt x="43035" y="35073"/>
                  <a:pt x="45439" y="35073"/>
                </a:cubicBezTo>
                <a:cubicBezTo>
                  <a:pt x="48603" y="35073"/>
                  <a:pt x="51904" y="33858"/>
                  <a:pt x="54401" y="31862"/>
                </a:cubicBezTo>
                <a:cubicBezTo>
                  <a:pt x="58806" y="28349"/>
                  <a:pt x="61318" y="23051"/>
                  <a:pt x="63664" y="17931"/>
                </a:cubicBezTo>
                <a:cubicBezTo>
                  <a:pt x="66009" y="12812"/>
                  <a:pt x="68486" y="7501"/>
                  <a:pt x="72855" y="3941"/>
                </a:cubicBezTo>
                <a:cubicBezTo>
                  <a:pt x="74653" y="2465"/>
                  <a:pt x="76725" y="1346"/>
                  <a:pt x="78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ly title 04">
  <p:cSld name="CUSTOM_1_1_3_1_1_1">
    <p:spTree>
      <p:nvGrpSpPr>
        <p:cNvPr id="1" name="Shape 126"/>
        <p:cNvGrpSpPr/>
        <p:nvPr/>
      </p:nvGrpSpPr>
      <p:grpSpPr>
        <a:xfrm>
          <a:off x="0" y="0"/>
          <a:ext cx="0" cy="0"/>
          <a:chOff x="0" y="0"/>
          <a:chExt cx="0" cy="0"/>
        </a:xfrm>
      </p:grpSpPr>
      <p:sp>
        <p:nvSpPr>
          <p:cNvPr id="127" name="Google Shape;127;p24"/>
          <p:cNvSpPr txBox="1">
            <a:spLocks noGrp="1"/>
          </p:cNvSpPr>
          <p:nvPr>
            <p:ph type="title"/>
          </p:nvPr>
        </p:nvSpPr>
        <p:spPr>
          <a:xfrm>
            <a:off x="733600" y="377725"/>
            <a:ext cx="612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8" name="Google Shape;128;p24"/>
          <p:cNvSpPr/>
          <p:nvPr/>
        </p:nvSpPr>
        <p:spPr>
          <a:xfrm rot="5400000" flipH="1">
            <a:off x="7284578" y="446950"/>
            <a:ext cx="2306371" cy="1412462"/>
          </a:xfrm>
          <a:custGeom>
            <a:avLst/>
            <a:gdLst/>
            <a:ahLst/>
            <a:cxnLst/>
            <a:rect l="l" t="t" r="r" b="b"/>
            <a:pathLst>
              <a:path w="102097" h="62526" extrusionOk="0">
                <a:moveTo>
                  <a:pt x="6596" y="0"/>
                </a:moveTo>
                <a:cubicBezTo>
                  <a:pt x="7632" y="964"/>
                  <a:pt x="8478" y="2107"/>
                  <a:pt x="9037" y="3441"/>
                </a:cubicBezTo>
                <a:cubicBezTo>
                  <a:pt x="10716" y="7441"/>
                  <a:pt x="9418" y="12085"/>
                  <a:pt x="7406" y="15931"/>
                </a:cubicBezTo>
                <a:cubicBezTo>
                  <a:pt x="5406" y="19776"/>
                  <a:pt x="2691" y="23300"/>
                  <a:pt x="1346" y="27432"/>
                </a:cubicBezTo>
                <a:cubicBezTo>
                  <a:pt x="0" y="31563"/>
                  <a:pt x="405" y="36707"/>
                  <a:pt x="3798" y="39422"/>
                </a:cubicBezTo>
                <a:cubicBezTo>
                  <a:pt x="5354" y="40669"/>
                  <a:pt x="7306" y="41204"/>
                  <a:pt x="9307" y="41204"/>
                </a:cubicBezTo>
                <a:cubicBezTo>
                  <a:pt x="11011" y="41204"/>
                  <a:pt x="12751" y="40816"/>
                  <a:pt x="14312" y="40148"/>
                </a:cubicBezTo>
                <a:cubicBezTo>
                  <a:pt x="17705" y="38695"/>
                  <a:pt x="20467" y="36135"/>
                  <a:pt x="23289" y="33742"/>
                </a:cubicBezTo>
                <a:cubicBezTo>
                  <a:pt x="28778" y="29123"/>
                  <a:pt x="34933" y="24896"/>
                  <a:pt x="41994" y="23598"/>
                </a:cubicBezTo>
                <a:cubicBezTo>
                  <a:pt x="43278" y="23360"/>
                  <a:pt x="44597" y="23240"/>
                  <a:pt x="45919" y="23240"/>
                </a:cubicBezTo>
                <a:cubicBezTo>
                  <a:pt x="51866" y="23240"/>
                  <a:pt x="57876" y="25662"/>
                  <a:pt x="61032" y="30611"/>
                </a:cubicBezTo>
                <a:cubicBezTo>
                  <a:pt x="65747" y="38005"/>
                  <a:pt x="63020" y="48494"/>
                  <a:pt x="68021" y="55697"/>
                </a:cubicBezTo>
                <a:cubicBezTo>
                  <a:pt x="70604" y="59436"/>
                  <a:pt x="74998" y="61686"/>
                  <a:pt x="79498" y="62317"/>
                </a:cubicBezTo>
                <a:cubicBezTo>
                  <a:pt x="80510" y="62459"/>
                  <a:pt x="81527" y="62525"/>
                  <a:pt x="82544" y="62525"/>
                </a:cubicBezTo>
                <a:cubicBezTo>
                  <a:pt x="86054" y="62525"/>
                  <a:pt x="89570" y="61739"/>
                  <a:pt x="92893" y="60567"/>
                </a:cubicBezTo>
                <a:cubicBezTo>
                  <a:pt x="96131" y="59424"/>
                  <a:pt x="99215" y="57876"/>
                  <a:pt x="102096" y="56007"/>
                </a:cubicBezTo>
                <a:lnTo>
                  <a:pt x="1020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ly title 05">
  <p:cSld name="CUSTOM_1_1_3_1_1_1_1">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733600" y="377725"/>
            <a:ext cx="612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1" name="Google Shape;131;p25"/>
          <p:cNvSpPr/>
          <p:nvPr/>
        </p:nvSpPr>
        <p:spPr>
          <a:xfrm rot="-5400000">
            <a:off x="7739650" y="60450"/>
            <a:ext cx="1464800" cy="1343900"/>
          </a:xfrm>
          <a:custGeom>
            <a:avLst/>
            <a:gdLst/>
            <a:ahLst/>
            <a:cxnLst/>
            <a:rect l="l" t="t" r="r" b="b"/>
            <a:pathLst>
              <a:path w="58592" h="53756" extrusionOk="0">
                <a:moveTo>
                  <a:pt x="44835" y="0"/>
                </a:moveTo>
                <a:cubicBezTo>
                  <a:pt x="43040" y="0"/>
                  <a:pt x="41302" y="364"/>
                  <a:pt x="39827" y="1368"/>
                </a:cubicBezTo>
                <a:cubicBezTo>
                  <a:pt x="37541" y="2916"/>
                  <a:pt x="36398" y="5702"/>
                  <a:pt x="35934" y="8428"/>
                </a:cubicBezTo>
                <a:cubicBezTo>
                  <a:pt x="35470" y="11155"/>
                  <a:pt x="35565" y="13953"/>
                  <a:pt x="35124" y="16679"/>
                </a:cubicBezTo>
                <a:cubicBezTo>
                  <a:pt x="33946" y="24026"/>
                  <a:pt x="28576" y="30550"/>
                  <a:pt x="21599" y="33122"/>
                </a:cubicBezTo>
                <a:cubicBezTo>
                  <a:pt x="18170" y="34396"/>
                  <a:pt x="14479" y="34753"/>
                  <a:pt x="10955" y="35729"/>
                </a:cubicBezTo>
                <a:cubicBezTo>
                  <a:pt x="7430" y="36706"/>
                  <a:pt x="3882" y="38480"/>
                  <a:pt x="2085" y="41671"/>
                </a:cubicBezTo>
                <a:cubicBezTo>
                  <a:pt x="1" y="45362"/>
                  <a:pt x="811" y="50100"/>
                  <a:pt x="3001" y="53755"/>
                </a:cubicBezTo>
                <a:lnTo>
                  <a:pt x="58592" y="53755"/>
                </a:lnTo>
                <a:lnTo>
                  <a:pt x="58592" y="4023"/>
                </a:lnTo>
                <a:cubicBezTo>
                  <a:pt x="55675" y="2535"/>
                  <a:pt x="52591" y="1380"/>
                  <a:pt x="49400" y="618"/>
                </a:cubicBezTo>
                <a:cubicBezTo>
                  <a:pt x="47923" y="263"/>
                  <a:pt x="46359" y="0"/>
                  <a:pt x="44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5"/>
          <p:cNvSpPr/>
          <p:nvPr/>
        </p:nvSpPr>
        <p:spPr>
          <a:xfrm>
            <a:off x="0" y="4039475"/>
            <a:ext cx="1381450" cy="1104025"/>
          </a:xfrm>
          <a:custGeom>
            <a:avLst/>
            <a:gdLst/>
            <a:ahLst/>
            <a:cxnLst/>
            <a:rect l="l" t="t" r="r" b="b"/>
            <a:pathLst>
              <a:path w="55258" h="44161" extrusionOk="0">
                <a:moveTo>
                  <a:pt x="33537" y="0"/>
                </a:moveTo>
                <a:cubicBezTo>
                  <a:pt x="29058" y="0"/>
                  <a:pt x="24542" y="2237"/>
                  <a:pt x="22087" y="6013"/>
                </a:cubicBezTo>
                <a:cubicBezTo>
                  <a:pt x="20241" y="8870"/>
                  <a:pt x="19229" y="12680"/>
                  <a:pt x="16122" y="14085"/>
                </a:cubicBezTo>
                <a:cubicBezTo>
                  <a:pt x="15326" y="14440"/>
                  <a:pt x="14476" y="14589"/>
                  <a:pt x="13611" y="14589"/>
                </a:cubicBezTo>
                <a:cubicBezTo>
                  <a:pt x="12185" y="14589"/>
                  <a:pt x="10717" y="14186"/>
                  <a:pt x="9383" y="13645"/>
                </a:cubicBezTo>
                <a:cubicBezTo>
                  <a:pt x="7240" y="12776"/>
                  <a:pt x="5216" y="11561"/>
                  <a:pt x="2954" y="11073"/>
                </a:cubicBezTo>
                <a:cubicBezTo>
                  <a:pt x="2206" y="10920"/>
                  <a:pt x="1466" y="10849"/>
                  <a:pt x="722" y="10849"/>
                </a:cubicBezTo>
                <a:cubicBezTo>
                  <a:pt x="482" y="10849"/>
                  <a:pt x="242" y="10856"/>
                  <a:pt x="1" y="10871"/>
                </a:cubicBezTo>
                <a:lnTo>
                  <a:pt x="1" y="44160"/>
                </a:lnTo>
                <a:lnTo>
                  <a:pt x="55258" y="44160"/>
                </a:lnTo>
                <a:cubicBezTo>
                  <a:pt x="54662" y="42303"/>
                  <a:pt x="53829" y="40541"/>
                  <a:pt x="52757" y="38910"/>
                </a:cubicBezTo>
                <a:cubicBezTo>
                  <a:pt x="49721" y="34314"/>
                  <a:pt x="44709" y="30433"/>
                  <a:pt x="44447" y="24920"/>
                </a:cubicBezTo>
                <a:cubicBezTo>
                  <a:pt x="44292" y="21574"/>
                  <a:pt x="46007" y="18431"/>
                  <a:pt x="46471" y="15121"/>
                </a:cubicBezTo>
                <a:cubicBezTo>
                  <a:pt x="47304" y="9168"/>
                  <a:pt x="43566" y="2882"/>
                  <a:pt x="37934" y="774"/>
                </a:cubicBezTo>
                <a:cubicBezTo>
                  <a:pt x="36525" y="250"/>
                  <a:pt x="35033" y="0"/>
                  <a:pt x="33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ly title 06">
  <p:cSld name="CUSTOM_1_1_3_1_1_1_1_1">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733600" y="377725"/>
            <a:ext cx="612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5" name="Google Shape;135;p26"/>
          <p:cNvSpPr/>
          <p:nvPr/>
        </p:nvSpPr>
        <p:spPr>
          <a:xfrm>
            <a:off x="6424793" y="3392155"/>
            <a:ext cx="2719205" cy="1751350"/>
          </a:xfrm>
          <a:custGeom>
            <a:avLst/>
            <a:gdLst/>
            <a:ahLst/>
            <a:cxnLst/>
            <a:rect l="l" t="t" r="r" b="b"/>
            <a:pathLst>
              <a:path w="87154" h="56133" extrusionOk="0">
                <a:moveTo>
                  <a:pt x="77010" y="0"/>
                </a:moveTo>
                <a:cubicBezTo>
                  <a:pt x="73626" y="0"/>
                  <a:pt x="70307" y="872"/>
                  <a:pt x="67640" y="2911"/>
                </a:cubicBezTo>
                <a:cubicBezTo>
                  <a:pt x="62949" y="6495"/>
                  <a:pt x="61294" y="12674"/>
                  <a:pt x="59460" y="18282"/>
                </a:cubicBezTo>
                <a:cubicBezTo>
                  <a:pt x="57615" y="23890"/>
                  <a:pt x="54721" y="29950"/>
                  <a:pt x="49137" y="31855"/>
                </a:cubicBezTo>
                <a:cubicBezTo>
                  <a:pt x="47854" y="32294"/>
                  <a:pt x="46558" y="32474"/>
                  <a:pt x="45253" y="32474"/>
                </a:cubicBezTo>
                <a:cubicBezTo>
                  <a:pt x="40321" y="32474"/>
                  <a:pt x="35255" y="29907"/>
                  <a:pt x="30218" y="29022"/>
                </a:cubicBezTo>
                <a:cubicBezTo>
                  <a:pt x="28971" y="28800"/>
                  <a:pt x="27719" y="28694"/>
                  <a:pt x="26472" y="28694"/>
                </a:cubicBezTo>
                <a:cubicBezTo>
                  <a:pt x="15576" y="28694"/>
                  <a:pt x="5107" y="36818"/>
                  <a:pt x="1560" y="47310"/>
                </a:cubicBezTo>
                <a:cubicBezTo>
                  <a:pt x="596" y="50167"/>
                  <a:pt x="96" y="53144"/>
                  <a:pt x="0" y="56132"/>
                </a:cubicBezTo>
                <a:lnTo>
                  <a:pt x="87154" y="56132"/>
                </a:lnTo>
                <a:lnTo>
                  <a:pt x="87154" y="2447"/>
                </a:lnTo>
                <a:cubicBezTo>
                  <a:pt x="86142" y="1983"/>
                  <a:pt x="85118" y="1554"/>
                  <a:pt x="84058" y="1197"/>
                </a:cubicBezTo>
                <a:cubicBezTo>
                  <a:pt x="81813" y="434"/>
                  <a:pt x="79395" y="0"/>
                  <a:pt x="77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ly title 07">
  <p:cSld name="CUSTOM_1_1_3_1_1_1_1_1_1">
    <p:spTree>
      <p:nvGrpSpPr>
        <p:cNvPr id="1" name="Shape 136"/>
        <p:cNvGrpSpPr/>
        <p:nvPr/>
      </p:nvGrpSpPr>
      <p:grpSpPr>
        <a:xfrm>
          <a:off x="0" y="0"/>
          <a:ext cx="0" cy="0"/>
          <a:chOff x="0" y="0"/>
          <a:chExt cx="0" cy="0"/>
        </a:xfrm>
      </p:grpSpPr>
      <p:sp>
        <p:nvSpPr>
          <p:cNvPr id="137" name="Google Shape;137;p27"/>
          <p:cNvSpPr txBox="1">
            <a:spLocks noGrp="1"/>
          </p:cNvSpPr>
          <p:nvPr>
            <p:ph type="title"/>
          </p:nvPr>
        </p:nvSpPr>
        <p:spPr>
          <a:xfrm>
            <a:off x="733600" y="377725"/>
            <a:ext cx="612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8" name="Google Shape;138;p27"/>
          <p:cNvSpPr/>
          <p:nvPr/>
        </p:nvSpPr>
        <p:spPr>
          <a:xfrm rot="-5400000" flipH="1">
            <a:off x="6095548" y="714890"/>
            <a:ext cx="3763362" cy="2333558"/>
          </a:xfrm>
          <a:custGeom>
            <a:avLst/>
            <a:gdLst/>
            <a:ahLst/>
            <a:cxnLst/>
            <a:rect l="l" t="t" r="r" b="b"/>
            <a:pathLst>
              <a:path w="100156" h="62104" extrusionOk="0">
                <a:moveTo>
                  <a:pt x="0" y="0"/>
                </a:moveTo>
                <a:lnTo>
                  <a:pt x="0" y="62103"/>
                </a:lnTo>
                <a:lnTo>
                  <a:pt x="100155" y="62103"/>
                </a:lnTo>
                <a:cubicBezTo>
                  <a:pt x="93554" y="49700"/>
                  <a:pt x="80219" y="40723"/>
                  <a:pt x="66411" y="40723"/>
                </a:cubicBezTo>
                <a:cubicBezTo>
                  <a:pt x="64606" y="40723"/>
                  <a:pt x="62792" y="40876"/>
                  <a:pt x="60984" y="41196"/>
                </a:cubicBezTo>
                <a:cubicBezTo>
                  <a:pt x="53658" y="42495"/>
                  <a:pt x="46302" y="46223"/>
                  <a:pt x="39140" y="46223"/>
                </a:cubicBezTo>
                <a:cubicBezTo>
                  <a:pt x="37246" y="46223"/>
                  <a:pt x="35366" y="45962"/>
                  <a:pt x="33504" y="45327"/>
                </a:cubicBezTo>
                <a:cubicBezTo>
                  <a:pt x="25396" y="42553"/>
                  <a:pt x="21181" y="33754"/>
                  <a:pt x="18502" y="25610"/>
                </a:cubicBezTo>
                <a:cubicBezTo>
                  <a:pt x="15835" y="17455"/>
                  <a:pt x="13430" y="8489"/>
                  <a:pt x="6620" y="3274"/>
                </a:cubicBezTo>
                <a:cubicBezTo>
                  <a:pt x="4620" y="1750"/>
                  <a:pt x="2381" y="67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ly title 08">
  <p:cSld name="CUSTOM_1_1_3_1_1_1_1_1_1_1">
    <p:spTree>
      <p:nvGrpSpPr>
        <p:cNvPr id="1" name="Shape 139"/>
        <p:cNvGrpSpPr/>
        <p:nvPr/>
      </p:nvGrpSpPr>
      <p:grpSpPr>
        <a:xfrm>
          <a:off x="0" y="0"/>
          <a:ext cx="0" cy="0"/>
          <a:chOff x="0" y="0"/>
          <a:chExt cx="0" cy="0"/>
        </a:xfrm>
      </p:grpSpPr>
      <p:sp>
        <p:nvSpPr>
          <p:cNvPr id="140" name="Google Shape;140;p28"/>
          <p:cNvSpPr txBox="1">
            <a:spLocks noGrp="1"/>
          </p:cNvSpPr>
          <p:nvPr>
            <p:ph type="title"/>
          </p:nvPr>
        </p:nvSpPr>
        <p:spPr>
          <a:xfrm>
            <a:off x="733600" y="377725"/>
            <a:ext cx="612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1" name="Google Shape;141;p28"/>
          <p:cNvSpPr/>
          <p:nvPr/>
        </p:nvSpPr>
        <p:spPr>
          <a:xfrm rot="5400000">
            <a:off x="6803950" y="2803450"/>
            <a:ext cx="1734450" cy="2945625"/>
          </a:xfrm>
          <a:custGeom>
            <a:avLst/>
            <a:gdLst/>
            <a:ahLst/>
            <a:cxnLst/>
            <a:rect l="l" t="t" r="r" b="b"/>
            <a:pathLst>
              <a:path w="69378" h="117825" extrusionOk="0">
                <a:moveTo>
                  <a:pt x="0" y="0"/>
                </a:moveTo>
                <a:cubicBezTo>
                  <a:pt x="357" y="2667"/>
                  <a:pt x="1131" y="5394"/>
                  <a:pt x="2441" y="8180"/>
                </a:cubicBezTo>
                <a:cubicBezTo>
                  <a:pt x="15836" y="36766"/>
                  <a:pt x="49721" y="26348"/>
                  <a:pt x="44113" y="66306"/>
                </a:cubicBezTo>
                <a:cubicBezTo>
                  <a:pt x="37588" y="112788"/>
                  <a:pt x="60103" y="117717"/>
                  <a:pt x="69378" y="117824"/>
                </a:cubicBezTo>
                <a:lnTo>
                  <a:pt x="693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01">
  <p:cSld name="CUSTOM_1_1_2">
    <p:spTree>
      <p:nvGrpSpPr>
        <p:cNvPr id="1" name="Shape 142"/>
        <p:cNvGrpSpPr/>
        <p:nvPr/>
      </p:nvGrpSpPr>
      <p:grpSpPr>
        <a:xfrm>
          <a:off x="0" y="0"/>
          <a:ext cx="0" cy="0"/>
          <a:chOff x="0" y="0"/>
          <a:chExt cx="0" cy="0"/>
        </a:xfrm>
      </p:grpSpPr>
      <p:sp>
        <p:nvSpPr>
          <p:cNvPr id="143" name="Google Shape;143;p29"/>
          <p:cNvSpPr/>
          <p:nvPr/>
        </p:nvSpPr>
        <p:spPr>
          <a:xfrm>
            <a:off x="-32" y="0"/>
            <a:ext cx="9144032" cy="3013344"/>
          </a:xfrm>
          <a:custGeom>
            <a:avLst/>
            <a:gdLst/>
            <a:ahLst/>
            <a:cxnLst/>
            <a:rect l="l" t="t" r="r" b="b"/>
            <a:pathLst>
              <a:path w="285751" h="94167" extrusionOk="0">
                <a:moveTo>
                  <a:pt x="0" y="0"/>
                </a:moveTo>
                <a:lnTo>
                  <a:pt x="0" y="67282"/>
                </a:lnTo>
                <a:cubicBezTo>
                  <a:pt x="1370" y="68604"/>
                  <a:pt x="2715" y="69937"/>
                  <a:pt x="4037" y="71247"/>
                </a:cubicBezTo>
                <a:cubicBezTo>
                  <a:pt x="10549" y="77712"/>
                  <a:pt x="16717" y="83820"/>
                  <a:pt x="24682" y="87368"/>
                </a:cubicBezTo>
                <a:cubicBezTo>
                  <a:pt x="29421" y="89475"/>
                  <a:pt x="34648" y="90618"/>
                  <a:pt x="40220" y="90749"/>
                </a:cubicBezTo>
                <a:cubicBezTo>
                  <a:pt x="40616" y="90759"/>
                  <a:pt x="41015" y="90764"/>
                  <a:pt x="41417" y="90764"/>
                </a:cubicBezTo>
                <a:cubicBezTo>
                  <a:pt x="46194" y="90764"/>
                  <a:pt x="51354" y="90048"/>
                  <a:pt x="56758" y="88642"/>
                </a:cubicBezTo>
                <a:cubicBezTo>
                  <a:pt x="66414" y="86130"/>
                  <a:pt x="77093" y="81403"/>
                  <a:pt x="89393" y="74176"/>
                </a:cubicBezTo>
                <a:cubicBezTo>
                  <a:pt x="90143" y="73735"/>
                  <a:pt x="90881" y="73295"/>
                  <a:pt x="91643" y="72854"/>
                </a:cubicBezTo>
                <a:cubicBezTo>
                  <a:pt x="109240" y="62484"/>
                  <a:pt x="128898" y="50911"/>
                  <a:pt x="149817" y="50911"/>
                </a:cubicBezTo>
                <a:cubicBezTo>
                  <a:pt x="152805" y="50911"/>
                  <a:pt x="155829" y="51149"/>
                  <a:pt x="158866" y="51661"/>
                </a:cubicBezTo>
                <a:cubicBezTo>
                  <a:pt x="174701" y="54328"/>
                  <a:pt x="187191" y="63829"/>
                  <a:pt x="199263" y="73021"/>
                </a:cubicBezTo>
                <a:cubicBezTo>
                  <a:pt x="208931" y="80379"/>
                  <a:pt x="218921" y="87987"/>
                  <a:pt x="230351" y="91690"/>
                </a:cubicBezTo>
                <a:cubicBezTo>
                  <a:pt x="235447" y="93346"/>
                  <a:pt x="240831" y="94166"/>
                  <a:pt x="246344" y="94166"/>
                </a:cubicBezTo>
                <a:cubicBezTo>
                  <a:pt x="255101" y="94166"/>
                  <a:pt x="264183" y="92095"/>
                  <a:pt x="272951" y="88011"/>
                </a:cubicBezTo>
                <a:cubicBezTo>
                  <a:pt x="277476" y="85903"/>
                  <a:pt x="281786" y="83308"/>
                  <a:pt x="285750" y="80331"/>
                </a:cubicBezTo>
                <a:lnTo>
                  <a:pt x="2857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9"/>
          <p:cNvSpPr/>
          <p:nvPr/>
        </p:nvSpPr>
        <p:spPr>
          <a:xfrm>
            <a:off x="5876905" y="0"/>
            <a:ext cx="3267104" cy="2000832"/>
          </a:xfrm>
          <a:custGeom>
            <a:avLst/>
            <a:gdLst/>
            <a:ahLst/>
            <a:cxnLst/>
            <a:rect l="l" t="t" r="r" b="b"/>
            <a:pathLst>
              <a:path w="102097" h="62526" extrusionOk="0">
                <a:moveTo>
                  <a:pt x="6596" y="0"/>
                </a:moveTo>
                <a:cubicBezTo>
                  <a:pt x="7632" y="964"/>
                  <a:pt x="8478" y="2107"/>
                  <a:pt x="9037" y="3441"/>
                </a:cubicBezTo>
                <a:cubicBezTo>
                  <a:pt x="10716" y="7441"/>
                  <a:pt x="9418" y="12085"/>
                  <a:pt x="7406" y="15931"/>
                </a:cubicBezTo>
                <a:cubicBezTo>
                  <a:pt x="5406" y="19776"/>
                  <a:pt x="2691" y="23300"/>
                  <a:pt x="1346" y="27432"/>
                </a:cubicBezTo>
                <a:cubicBezTo>
                  <a:pt x="0" y="31563"/>
                  <a:pt x="405" y="36707"/>
                  <a:pt x="3798" y="39422"/>
                </a:cubicBezTo>
                <a:cubicBezTo>
                  <a:pt x="5354" y="40669"/>
                  <a:pt x="7306" y="41204"/>
                  <a:pt x="9307" y="41204"/>
                </a:cubicBezTo>
                <a:cubicBezTo>
                  <a:pt x="11011" y="41204"/>
                  <a:pt x="12751" y="40816"/>
                  <a:pt x="14312" y="40148"/>
                </a:cubicBezTo>
                <a:cubicBezTo>
                  <a:pt x="17705" y="38695"/>
                  <a:pt x="20467" y="36135"/>
                  <a:pt x="23289" y="33742"/>
                </a:cubicBezTo>
                <a:cubicBezTo>
                  <a:pt x="28778" y="29123"/>
                  <a:pt x="34933" y="24896"/>
                  <a:pt x="41994" y="23598"/>
                </a:cubicBezTo>
                <a:cubicBezTo>
                  <a:pt x="43278" y="23360"/>
                  <a:pt x="44597" y="23240"/>
                  <a:pt x="45919" y="23240"/>
                </a:cubicBezTo>
                <a:cubicBezTo>
                  <a:pt x="51866" y="23240"/>
                  <a:pt x="57876" y="25662"/>
                  <a:pt x="61032" y="30611"/>
                </a:cubicBezTo>
                <a:cubicBezTo>
                  <a:pt x="65747" y="38005"/>
                  <a:pt x="63020" y="48494"/>
                  <a:pt x="68021" y="55697"/>
                </a:cubicBezTo>
                <a:cubicBezTo>
                  <a:pt x="70604" y="59436"/>
                  <a:pt x="74998" y="61686"/>
                  <a:pt x="79498" y="62317"/>
                </a:cubicBezTo>
                <a:cubicBezTo>
                  <a:pt x="80510" y="62459"/>
                  <a:pt x="81527" y="62525"/>
                  <a:pt x="82544" y="62525"/>
                </a:cubicBezTo>
                <a:cubicBezTo>
                  <a:pt x="86054" y="62525"/>
                  <a:pt x="89570" y="61739"/>
                  <a:pt x="92893" y="60567"/>
                </a:cubicBezTo>
                <a:cubicBezTo>
                  <a:pt x="96131" y="59424"/>
                  <a:pt x="99215" y="57876"/>
                  <a:pt x="102096" y="56007"/>
                </a:cubicBezTo>
                <a:lnTo>
                  <a:pt x="1020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9"/>
          <p:cNvSpPr txBox="1">
            <a:spLocks noGrp="1"/>
          </p:cNvSpPr>
          <p:nvPr>
            <p:ph type="title"/>
          </p:nvPr>
        </p:nvSpPr>
        <p:spPr>
          <a:xfrm>
            <a:off x="733600" y="377725"/>
            <a:ext cx="611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6" name="Google Shape;146;p29"/>
          <p:cNvSpPr txBox="1">
            <a:spLocks noGrp="1"/>
          </p:cNvSpPr>
          <p:nvPr>
            <p:ph type="body" idx="1"/>
          </p:nvPr>
        </p:nvSpPr>
        <p:spPr>
          <a:xfrm>
            <a:off x="733600" y="1211025"/>
            <a:ext cx="3512700" cy="13608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Six Columns">
  <p:cSld name="CUSTOM_4">
    <p:spTree>
      <p:nvGrpSpPr>
        <p:cNvPr id="1" name="Shape 147"/>
        <p:cNvGrpSpPr/>
        <p:nvPr/>
      </p:nvGrpSpPr>
      <p:grpSpPr>
        <a:xfrm>
          <a:off x="0" y="0"/>
          <a:ext cx="0" cy="0"/>
          <a:chOff x="0" y="0"/>
          <a:chExt cx="0" cy="0"/>
        </a:xfrm>
      </p:grpSpPr>
      <p:sp>
        <p:nvSpPr>
          <p:cNvPr id="148" name="Google Shape;148;p30"/>
          <p:cNvSpPr/>
          <p:nvPr/>
        </p:nvSpPr>
        <p:spPr>
          <a:xfrm>
            <a:off x="5897600" y="0"/>
            <a:ext cx="3292400" cy="1274925"/>
          </a:xfrm>
          <a:custGeom>
            <a:avLst/>
            <a:gdLst/>
            <a:ahLst/>
            <a:cxnLst/>
            <a:rect l="l" t="t" r="r" b="b"/>
            <a:pathLst>
              <a:path w="131696" h="50997" extrusionOk="0">
                <a:moveTo>
                  <a:pt x="0" y="0"/>
                </a:moveTo>
                <a:cubicBezTo>
                  <a:pt x="1251" y="2858"/>
                  <a:pt x="2084" y="5846"/>
                  <a:pt x="2822" y="8811"/>
                </a:cubicBezTo>
                <a:cubicBezTo>
                  <a:pt x="4203" y="14252"/>
                  <a:pt x="5418" y="19824"/>
                  <a:pt x="8823" y="24742"/>
                </a:cubicBezTo>
                <a:cubicBezTo>
                  <a:pt x="12240" y="29671"/>
                  <a:pt x="18336" y="33933"/>
                  <a:pt x="25742" y="34576"/>
                </a:cubicBezTo>
                <a:cubicBezTo>
                  <a:pt x="26429" y="34635"/>
                  <a:pt x="27111" y="34663"/>
                  <a:pt x="27791" y="34663"/>
                </a:cubicBezTo>
                <a:cubicBezTo>
                  <a:pt x="34657" y="34663"/>
                  <a:pt x="41129" y="31812"/>
                  <a:pt x="47316" y="29385"/>
                </a:cubicBezTo>
                <a:cubicBezTo>
                  <a:pt x="52065" y="27527"/>
                  <a:pt x="57509" y="25861"/>
                  <a:pt x="62732" y="25861"/>
                </a:cubicBezTo>
                <a:cubicBezTo>
                  <a:pt x="64972" y="25861"/>
                  <a:pt x="67172" y="26168"/>
                  <a:pt x="69259" y="26897"/>
                </a:cubicBezTo>
                <a:cubicBezTo>
                  <a:pt x="76891" y="29552"/>
                  <a:pt x="79451" y="36505"/>
                  <a:pt x="84392" y="41565"/>
                </a:cubicBezTo>
                <a:cubicBezTo>
                  <a:pt x="90493" y="47804"/>
                  <a:pt x="100854" y="50996"/>
                  <a:pt x="111278" y="50996"/>
                </a:cubicBezTo>
                <a:cubicBezTo>
                  <a:pt x="116985" y="50996"/>
                  <a:pt x="122711" y="50039"/>
                  <a:pt x="127766" y="48102"/>
                </a:cubicBezTo>
                <a:cubicBezTo>
                  <a:pt x="129124" y="47578"/>
                  <a:pt x="130433" y="46994"/>
                  <a:pt x="131696" y="46363"/>
                </a:cubicBezTo>
                <a:lnTo>
                  <a:pt x="131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0"/>
          <p:cNvSpPr txBox="1">
            <a:spLocks noGrp="1"/>
          </p:cNvSpPr>
          <p:nvPr>
            <p:ph type="title"/>
          </p:nvPr>
        </p:nvSpPr>
        <p:spPr>
          <a:xfrm>
            <a:off x="1322650" y="2186980"/>
            <a:ext cx="1833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0" name="Google Shape;150;p30"/>
          <p:cNvSpPr txBox="1">
            <a:spLocks noGrp="1"/>
          </p:cNvSpPr>
          <p:nvPr>
            <p:ph type="title" idx="2"/>
          </p:nvPr>
        </p:nvSpPr>
        <p:spPr>
          <a:xfrm>
            <a:off x="3655350" y="2186980"/>
            <a:ext cx="1833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1" name="Google Shape;151;p30"/>
          <p:cNvSpPr txBox="1">
            <a:spLocks noGrp="1"/>
          </p:cNvSpPr>
          <p:nvPr>
            <p:ph type="title" idx="3"/>
          </p:nvPr>
        </p:nvSpPr>
        <p:spPr>
          <a:xfrm>
            <a:off x="5988050" y="2186980"/>
            <a:ext cx="1833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2" name="Google Shape;152;p30"/>
          <p:cNvSpPr txBox="1">
            <a:spLocks noGrp="1"/>
          </p:cNvSpPr>
          <p:nvPr>
            <p:ph type="title" idx="4"/>
          </p:nvPr>
        </p:nvSpPr>
        <p:spPr>
          <a:xfrm>
            <a:off x="1322650" y="3881056"/>
            <a:ext cx="1833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3" name="Google Shape;153;p30"/>
          <p:cNvSpPr txBox="1">
            <a:spLocks noGrp="1"/>
          </p:cNvSpPr>
          <p:nvPr>
            <p:ph type="title" idx="5"/>
          </p:nvPr>
        </p:nvSpPr>
        <p:spPr>
          <a:xfrm>
            <a:off x="3655350" y="3881056"/>
            <a:ext cx="1833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4" name="Google Shape;154;p30"/>
          <p:cNvSpPr txBox="1">
            <a:spLocks noGrp="1"/>
          </p:cNvSpPr>
          <p:nvPr>
            <p:ph type="title" idx="6"/>
          </p:nvPr>
        </p:nvSpPr>
        <p:spPr>
          <a:xfrm>
            <a:off x="5988050" y="3881056"/>
            <a:ext cx="1833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5" name="Google Shape;155;p30"/>
          <p:cNvSpPr txBox="1">
            <a:spLocks noGrp="1"/>
          </p:cNvSpPr>
          <p:nvPr>
            <p:ph type="title" idx="7"/>
          </p:nvPr>
        </p:nvSpPr>
        <p:spPr>
          <a:xfrm>
            <a:off x="733600" y="377725"/>
            <a:ext cx="815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737325" y="3777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737325" y="1230875"/>
            <a:ext cx="67944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1" name="Google Shape;21;p4"/>
          <p:cNvSpPr/>
          <p:nvPr/>
        </p:nvSpPr>
        <p:spPr>
          <a:xfrm>
            <a:off x="7781300" y="2370975"/>
            <a:ext cx="1362700" cy="2772525"/>
          </a:xfrm>
          <a:custGeom>
            <a:avLst/>
            <a:gdLst/>
            <a:ahLst/>
            <a:cxnLst/>
            <a:rect l="l" t="t" r="r" b="b"/>
            <a:pathLst>
              <a:path w="54508" h="110901" extrusionOk="0">
                <a:moveTo>
                  <a:pt x="50274" y="0"/>
                </a:moveTo>
                <a:cubicBezTo>
                  <a:pt x="44166" y="0"/>
                  <a:pt x="37586" y="2623"/>
                  <a:pt x="30647" y="8935"/>
                </a:cubicBezTo>
                <a:cubicBezTo>
                  <a:pt x="23277" y="15615"/>
                  <a:pt x="20015" y="24794"/>
                  <a:pt x="23491" y="34391"/>
                </a:cubicBezTo>
                <a:cubicBezTo>
                  <a:pt x="27159" y="44511"/>
                  <a:pt x="36481" y="52000"/>
                  <a:pt x="38077" y="62990"/>
                </a:cubicBezTo>
                <a:cubicBezTo>
                  <a:pt x="38981" y="69229"/>
                  <a:pt x="36303" y="76468"/>
                  <a:pt x="30409" y="78730"/>
                </a:cubicBezTo>
                <a:cubicBezTo>
                  <a:pt x="28799" y="79347"/>
                  <a:pt x="27126" y="79548"/>
                  <a:pt x="25419" y="79548"/>
                </a:cubicBezTo>
                <a:cubicBezTo>
                  <a:pt x="22209" y="79548"/>
                  <a:pt x="18879" y="78835"/>
                  <a:pt x="15626" y="78835"/>
                </a:cubicBezTo>
                <a:cubicBezTo>
                  <a:pt x="14469" y="78835"/>
                  <a:pt x="13321" y="78926"/>
                  <a:pt x="12192" y="79170"/>
                </a:cubicBezTo>
                <a:cubicBezTo>
                  <a:pt x="4525" y="80837"/>
                  <a:pt x="0" y="89433"/>
                  <a:pt x="250" y="97291"/>
                </a:cubicBezTo>
                <a:cubicBezTo>
                  <a:pt x="405" y="102030"/>
                  <a:pt x="1870" y="106555"/>
                  <a:pt x="3834" y="110900"/>
                </a:cubicBezTo>
                <a:lnTo>
                  <a:pt x="54507" y="110900"/>
                </a:lnTo>
                <a:lnTo>
                  <a:pt x="54507" y="422"/>
                </a:lnTo>
                <a:cubicBezTo>
                  <a:pt x="53123" y="146"/>
                  <a:pt x="51711" y="0"/>
                  <a:pt x="50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1_1_1">
    <p:bg>
      <p:bgPr>
        <a:solidFill>
          <a:schemeClr val="dk2"/>
        </a:solidFill>
        <a:effectLst/>
      </p:bgPr>
    </p:bg>
    <p:spTree>
      <p:nvGrpSpPr>
        <p:cNvPr id="1" name="Shape 156"/>
        <p:cNvGrpSpPr/>
        <p:nvPr/>
      </p:nvGrpSpPr>
      <p:grpSpPr>
        <a:xfrm>
          <a:off x="0" y="0"/>
          <a:ext cx="0" cy="0"/>
          <a:chOff x="0" y="0"/>
          <a:chExt cx="0" cy="0"/>
        </a:xfrm>
      </p:grpSpPr>
      <p:sp>
        <p:nvSpPr>
          <p:cNvPr id="157" name="Google Shape;157;p31"/>
          <p:cNvSpPr/>
          <p:nvPr/>
        </p:nvSpPr>
        <p:spPr>
          <a:xfrm>
            <a:off x="325" y="-5875"/>
            <a:ext cx="4781266" cy="1691684"/>
          </a:xfrm>
          <a:custGeom>
            <a:avLst/>
            <a:gdLst/>
            <a:ahLst/>
            <a:cxnLst/>
            <a:rect l="l" t="t" r="r" b="b"/>
            <a:pathLst>
              <a:path w="187869" h="92784" extrusionOk="0">
                <a:moveTo>
                  <a:pt x="0" y="0"/>
                </a:moveTo>
                <a:lnTo>
                  <a:pt x="0" y="88451"/>
                </a:lnTo>
                <a:cubicBezTo>
                  <a:pt x="6642" y="90901"/>
                  <a:pt x="13467" y="92783"/>
                  <a:pt x="20580" y="92783"/>
                </a:cubicBezTo>
                <a:cubicBezTo>
                  <a:pt x="25910" y="92783"/>
                  <a:pt x="31402" y="91726"/>
                  <a:pt x="37100" y="89059"/>
                </a:cubicBezTo>
                <a:cubicBezTo>
                  <a:pt x="73488" y="72004"/>
                  <a:pt x="63959" y="30841"/>
                  <a:pt x="105814" y="30841"/>
                </a:cubicBezTo>
                <a:cubicBezTo>
                  <a:pt x="109221" y="30841"/>
                  <a:pt x="112969" y="31114"/>
                  <a:pt x="117110" y="31694"/>
                </a:cubicBezTo>
                <a:cubicBezTo>
                  <a:pt x="124999" y="32800"/>
                  <a:pt x="132019" y="33299"/>
                  <a:pt x="138264" y="33299"/>
                </a:cubicBezTo>
                <a:cubicBezTo>
                  <a:pt x="178943" y="33299"/>
                  <a:pt x="186744" y="12149"/>
                  <a:pt x="187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1"/>
          <p:cNvSpPr txBox="1">
            <a:spLocks noGrp="1"/>
          </p:cNvSpPr>
          <p:nvPr>
            <p:ph type="title"/>
          </p:nvPr>
        </p:nvSpPr>
        <p:spPr>
          <a:xfrm>
            <a:off x="733600" y="900925"/>
            <a:ext cx="3383400" cy="6630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5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9" name="Google Shape;159;p31"/>
          <p:cNvSpPr txBox="1">
            <a:spLocks noGrp="1"/>
          </p:cNvSpPr>
          <p:nvPr>
            <p:ph type="subTitle" idx="1"/>
          </p:nvPr>
        </p:nvSpPr>
        <p:spPr>
          <a:xfrm>
            <a:off x="733600" y="1706925"/>
            <a:ext cx="3383400" cy="9999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Clr>
                <a:schemeClr val="lt1"/>
              </a:buClr>
              <a:buSzPts val="3000"/>
              <a:buNone/>
              <a:defRPr sz="16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60" name="Google Shape;160;p31"/>
          <p:cNvSpPr txBox="1">
            <a:spLocks noGrp="1"/>
          </p:cNvSpPr>
          <p:nvPr>
            <p:ph type="subTitle" idx="2"/>
          </p:nvPr>
        </p:nvSpPr>
        <p:spPr>
          <a:xfrm>
            <a:off x="733600" y="4265093"/>
            <a:ext cx="3383400" cy="3750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Clr>
                <a:schemeClr val="dk1"/>
              </a:buClr>
              <a:buSzPts val="1200"/>
              <a:buFont typeface="Signika SemiBold"/>
              <a:buNone/>
              <a:defRPr sz="1200">
                <a:solidFill>
                  <a:schemeClr val="dk1"/>
                </a:solidFill>
                <a:latin typeface="Signika SemiBold"/>
                <a:ea typeface="Signika SemiBold"/>
                <a:cs typeface="Signika SemiBold"/>
                <a:sym typeface="Signika SemiBold"/>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61" name="Google Shape;161;p31"/>
          <p:cNvSpPr txBox="1"/>
          <p:nvPr/>
        </p:nvSpPr>
        <p:spPr>
          <a:xfrm>
            <a:off x="733600" y="3375500"/>
            <a:ext cx="3838500" cy="80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Signika"/>
                <a:ea typeface="Signika"/>
                <a:cs typeface="Signika"/>
                <a:sym typeface="Signika"/>
              </a:rPr>
              <a:t>CREDITS: This presentation template was created by </a:t>
            </a:r>
            <a:r>
              <a:rPr lang="en" sz="1200" b="1">
                <a:solidFill>
                  <a:schemeClr val="dk1"/>
                </a:solidFill>
                <a:uFill>
                  <a:noFill/>
                </a:uFill>
                <a:latin typeface="Signika"/>
                <a:ea typeface="Signika"/>
                <a:cs typeface="Signika"/>
                <a:sym typeface="Signika"/>
                <a:hlinkClick r:id="rId2">
                  <a:extLst>
                    <a:ext uri="{A12FA001-AC4F-418D-AE19-62706E023703}">
                      <ahyp:hlinkClr xmlns:ahyp="http://schemas.microsoft.com/office/drawing/2018/hyperlinkcolor" val="tx"/>
                    </a:ext>
                  </a:extLst>
                </a:hlinkClick>
              </a:rPr>
              <a:t>Slidesgo</a:t>
            </a:r>
            <a:r>
              <a:rPr lang="en" sz="1200">
                <a:solidFill>
                  <a:schemeClr val="dk1"/>
                </a:solidFill>
                <a:latin typeface="Signika"/>
                <a:ea typeface="Signika"/>
                <a:cs typeface="Signika"/>
                <a:sym typeface="Signika"/>
              </a:rPr>
              <a:t>, including icons by </a:t>
            </a:r>
            <a:r>
              <a:rPr lang="en" sz="1200" b="1">
                <a:solidFill>
                  <a:schemeClr val="dk1"/>
                </a:solidFill>
                <a:uFill>
                  <a:noFill/>
                </a:uFill>
                <a:latin typeface="Signika"/>
                <a:ea typeface="Signika"/>
                <a:cs typeface="Signika"/>
                <a:sym typeface="Signika"/>
                <a:hlinkClick r:id="rId3">
                  <a:extLst>
                    <a:ext uri="{A12FA001-AC4F-418D-AE19-62706E023703}">
                      <ahyp:hlinkClr xmlns:ahyp="http://schemas.microsoft.com/office/drawing/2018/hyperlinkcolor" val="tx"/>
                    </a:ext>
                  </a:extLst>
                </a:hlinkClick>
              </a:rPr>
              <a:t>Flaticon</a:t>
            </a:r>
            <a:r>
              <a:rPr lang="en" sz="1200">
                <a:solidFill>
                  <a:schemeClr val="dk1"/>
                </a:solidFill>
                <a:latin typeface="Signika"/>
                <a:ea typeface="Signika"/>
                <a:cs typeface="Signika"/>
                <a:sym typeface="Signika"/>
              </a:rPr>
              <a:t>, and infographics &amp; images by </a:t>
            </a:r>
            <a:r>
              <a:rPr lang="en" sz="1200" b="1">
                <a:solidFill>
                  <a:schemeClr val="dk1"/>
                </a:solidFill>
                <a:uFill>
                  <a:noFill/>
                </a:uFill>
                <a:latin typeface="Signika"/>
                <a:ea typeface="Signika"/>
                <a:cs typeface="Signika"/>
                <a:sym typeface="Signika"/>
                <a:hlinkClick r:id="rId4">
                  <a:extLst>
                    <a:ext uri="{A12FA001-AC4F-418D-AE19-62706E023703}">
                      <ahyp:hlinkClr xmlns:ahyp="http://schemas.microsoft.com/office/drawing/2018/hyperlinkcolor" val="tx"/>
                    </a:ext>
                  </a:extLst>
                </a:hlinkClick>
              </a:rPr>
              <a:t>Freepik</a:t>
            </a:r>
            <a:r>
              <a:rPr lang="en" sz="1200" b="1">
                <a:solidFill>
                  <a:schemeClr val="dk1"/>
                </a:solidFill>
                <a:uFill>
                  <a:noFill/>
                </a:uFill>
                <a:latin typeface="Signika"/>
                <a:ea typeface="Signika"/>
                <a:cs typeface="Signika"/>
                <a:sym typeface="Signika"/>
                <a:hlinkClick r:id="rId5">
                  <a:extLst>
                    <a:ext uri="{A12FA001-AC4F-418D-AE19-62706E023703}">
                      <ahyp:hlinkClr xmlns:ahyp="http://schemas.microsoft.com/office/drawing/2018/hyperlinkcolor" val="tx"/>
                    </a:ext>
                  </a:extLst>
                </a:hlinkClick>
              </a:rPr>
              <a:t>.</a:t>
            </a:r>
            <a:endParaRPr sz="1200">
              <a:solidFill>
                <a:schemeClr val="dk1"/>
              </a:solidFill>
              <a:latin typeface="Signika"/>
              <a:ea typeface="Signika"/>
              <a:cs typeface="Signika"/>
              <a:sym typeface="Signik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p:nvPr/>
        </p:nvSpPr>
        <p:spPr>
          <a:xfrm>
            <a:off x="4572341" y="-92544"/>
            <a:ext cx="4572032" cy="5239961"/>
          </a:xfrm>
          <a:custGeom>
            <a:avLst/>
            <a:gdLst/>
            <a:ahLst/>
            <a:cxnLst/>
            <a:rect l="l" t="t" r="r" b="b"/>
            <a:pathLst>
              <a:path w="142876" h="160735" extrusionOk="0">
                <a:moveTo>
                  <a:pt x="1" y="1"/>
                </a:moveTo>
                <a:lnTo>
                  <a:pt x="1" y="160735"/>
                </a:lnTo>
                <a:lnTo>
                  <a:pt x="142876" y="160735"/>
                </a:lnTo>
                <a:lnTo>
                  <a:pt x="1428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a:off x="4629103" y="444021"/>
            <a:ext cx="4182656" cy="4702944"/>
          </a:xfrm>
          <a:custGeom>
            <a:avLst/>
            <a:gdLst/>
            <a:ahLst/>
            <a:cxnLst/>
            <a:rect l="l" t="t" r="r" b="b"/>
            <a:pathLst>
              <a:path w="130708" h="146967" extrusionOk="0">
                <a:moveTo>
                  <a:pt x="74489" y="0"/>
                </a:moveTo>
                <a:cubicBezTo>
                  <a:pt x="72000" y="0"/>
                  <a:pt x="69515" y="149"/>
                  <a:pt x="67057" y="449"/>
                </a:cubicBezTo>
                <a:cubicBezTo>
                  <a:pt x="35434" y="4307"/>
                  <a:pt x="1" y="32012"/>
                  <a:pt x="13824" y="67791"/>
                </a:cubicBezTo>
                <a:cubicBezTo>
                  <a:pt x="16443" y="74589"/>
                  <a:pt x="20908" y="80542"/>
                  <a:pt x="23742" y="87245"/>
                </a:cubicBezTo>
                <a:cubicBezTo>
                  <a:pt x="31564" y="105724"/>
                  <a:pt x="26159" y="126631"/>
                  <a:pt x="23730" y="146967"/>
                </a:cubicBezTo>
                <a:lnTo>
                  <a:pt x="118873" y="146967"/>
                </a:lnTo>
                <a:cubicBezTo>
                  <a:pt x="118968" y="145955"/>
                  <a:pt x="118980" y="144919"/>
                  <a:pt x="118909" y="143871"/>
                </a:cubicBezTo>
                <a:cubicBezTo>
                  <a:pt x="118325" y="134715"/>
                  <a:pt x="111765" y="127238"/>
                  <a:pt x="106086" y="120023"/>
                </a:cubicBezTo>
                <a:cubicBezTo>
                  <a:pt x="100418" y="112796"/>
                  <a:pt x="95084" y="103819"/>
                  <a:pt x="97442" y="94937"/>
                </a:cubicBezTo>
                <a:cubicBezTo>
                  <a:pt x="100025" y="85197"/>
                  <a:pt x="110479" y="80197"/>
                  <a:pt x="117444" y="72910"/>
                </a:cubicBezTo>
                <a:cubicBezTo>
                  <a:pt x="130708" y="59039"/>
                  <a:pt x="130231" y="35251"/>
                  <a:pt x="118504" y="20047"/>
                </a:cubicBezTo>
                <a:cubicBezTo>
                  <a:pt x="108299" y="6803"/>
                  <a:pt x="91301" y="0"/>
                  <a:pt x="74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p:nvPr/>
        </p:nvSpPr>
        <p:spPr>
          <a:xfrm>
            <a:off x="325" y="-95250"/>
            <a:ext cx="4572032" cy="5239961"/>
          </a:xfrm>
          <a:custGeom>
            <a:avLst/>
            <a:gdLst/>
            <a:ahLst/>
            <a:cxnLst/>
            <a:rect l="l" t="t" r="r" b="b"/>
            <a:pathLst>
              <a:path w="142876" h="160735" extrusionOk="0">
                <a:moveTo>
                  <a:pt x="1" y="0"/>
                </a:moveTo>
                <a:lnTo>
                  <a:pt x="1" y="160734"/>
                </a:lnTo>
                <a:lnTo>
                  <a:pt x="142876" y="160734"/>
                </a:lnTo>
                <a:lnTo>
                  <a:pt x="1428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335" y="654741"/>
            <a:ext cx="4256576" cy="4489952"/>
          </a:xfrm>
          <a:custGeom>
            <a:avLst/>
            <a:gdLst/>
            <a:ahLst/>
            <a:cxnLst/>
            <a:rect l="l" t="t" r="r" b="b"/>
            <a:pathLst>
              <a:path w="133018" h="140311" extrusionOk="0">
                <a:moveTo>
                  <a:pt x="71205" y="1"/>
                </a:moveTo>
                <a:cubicBezTo>
                  <a:pt x="55200" y="1"/>
                  <a:pt x="39175" y="5665"/>
                  <a:pt x="26921" y="15998"/>
                </a:cubicBezTo>
                <a:cubicBezTo>
                  <a:pt x="21611" y="20462"/>
                  <a:pt x="16931" y="25868"/>
                  <a:pt x="14276" y="32285"/>
                </a:cubicBezTo>
                <a:cubicBezTo>
                  <a:pt x="11633" y="38703"/>
                  <a:pt x="11205" y="46227"/>
                  <a:pt x="14122" y="52514"/>
                </a:cubicBezTo>
                <a:cubicBezTo>
                  <a:pt x="19765" y="64658"/>
                  <a:pt x="35684" y="69171"/>
                  <a:pt x="41780" y="81089"/>
                </a:cubicBezTo>
                <a:cubicBezTo>
                  <a:pt x="46769" y="90852"/>
                  <a:pt x="43494" y="103294"/>
                  <a:pt x="36327" y="111593"/>
                </a:cubicBezTo>
                <a:cubicBezTo>
                  <a:pt x="29171" y="119891"/>
                  <a:pt x="18848" y="124749"/>
                  <a:pt x="8514" y="128392"/>
                </a:cubicBezTo>
                <a:cubicBezTo>
                  <a:pt x="5668" y="129392"/>
                  <a:pt x="2775" y="130345"/>
                  <a:pt x="1" y="131512"/>
                </a:cubicBezTo>
                <a:lnTo>
                  <a:pt x="1" y="140310"/>
                </a:lnTo>
                <a:lnTo>
                  <a:pt x="97787" y="140310"/>
                </a:lnTo>
                <a:cubicBezTo>
                  <a:pt x="102561" y="131928"/>
                  <a:pt x="107443" y="123594"/>
                  <a:pt x="111967" y="115117"/>
                </a:cubicBezTo>
                <a:cubicBezTo>
                  <a:pt x="123564" y="93352"/>
                  <a:pt x="133017" y="68909"/>
                  <a:pt x="130600" y="43811"/>
                </a:cubicBezTo>
                <a:cubicBezTo>
                  <a:pt x="128374" y="20724"/>
                  <a:pt x="104871" y="5091"/>
                  <a:pt x="83214" y="1091"/>
                </a:cubicBezTo>
                <a:cubicBezTo>
                  <a:pt x="79252" y="359"/>
                  <a:pt x="75229" y="1"/>
                  <a:pt x="712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1046600" y="1440875"/>
            <a:ext cx="2478000" cy="4497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 name="Google Shape;28;p5"/>
          <p:cNvSpPr txBox="1">
            <a:spLocks noGrp="1"/>
          </p:cNvSpPr>
          <p:nvPr>
            <p:ph type="subTitle" idx="1"/>
          </p:nvPr>
        </p:nvSpPr>
        <p:spPr>
          <a:xfrm>
            <a:off x="1048100" y="1998420"/>
            <a:ext cx="2476500" cy="6231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rgbClr val="F3F3F3"/>
              </a:buClr>
              <a:buSzPts val="3000"/>
              <a:buNone/>
              <a:defRPr sz="1600">
                <a:solidFill>
                  <a:schemeClr val="dk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29" name="Google Shape;29;p5"/>
          <p:cNvSpPr txBox="1">
            <a:spLocks noGrp="1"/>
          </p:cNvSpPr>
          <p:nvPr>
            <p:ph type="title" idx="2"/>
          </p:nvPr>
        </p:nvSpPr>
        <p:spPr>
          <a:xfrm>
            <a:off x="5618601" y="1440875"/>
            <a:ext cx="2478000" cy="4497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 name="Google Shape;30;p5"/>
          <p:cNvSpPr txBox="1">
            <a:spLocks noGrp="1"/>
          </p:cNvSpPr>
          <p:nvPr>
            <p:ph type="subTitle" idx="3"/>
          </p:nvPr>
        </p:nvSpPr>
        <p:spPr>
          <a:xfrm>
            <a:off x="5620106" y="1997875"/>
            <a:ext cx="2476500" cy="6231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rgbClr val="F3F3F3"/>
              </a:buClr>
              <a:buSzPts val="1600"/>
              <a:buNone/>
              <a:defRPr sz="1600">
                <a:solidFill>
                  <a:schemeClr val="dk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733600" y="377725"/>
            <a:ext cx="8159400" cy="483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p:nvPr/>
        </p:nvSpPr>
        <p:spPr>
          <a:xfrm>
            <a:off x="-2725" y="-6675"/>
            <a:ext cx="1273581" cy="2330705"/>
          </a:xfrm>
          <a:custGeom>
            <a:avLst/>
            <a:gdLst/>
            <a:ahLst/>
            <a:cxnLst/>
            <a:rect l="l" t="t" r="r" b="b"/>
            <a:pathLst>
              <a:path w="84750" h="155096" extrusionOk="0">
                <a:moveTo>
                  <a:pt x="1" y="0"/>
                </a:moveTo>
                <a:lnTo>
                  <a:pt x="12" y="155079"/>
                </a:lnTo>
                <a:cubicBezTo>
                  <a:pt x="12" y="155079"/>
                  <a:pt x="270" y="155096"/>
                  <a:pt x="730" y="155096"/>
                </a:cubicBezTo>
                <a:cubicBezTo>
                  <a:pt x="4563" y="155096"/>
                  <a:pt x="22468" y="153909"/>
                  <a:pt x="22468" y="131742"/>
                </a:cubicBezTo>
                <a:cubicBezTo>
                  <a:pt x="22468" y="106918"/>
                  <a:pt x="23277" y="87594"/>
                  <a:pt x="56960" y="82058"/>
                </a:cubicBezTo>
                <a:cubicBezTo>
                  <a:pt x="84416" y="77545"/>
                  <a:pt x="84749" y="34933"/>
                  <a:pt x="62294" y="25610"/>
                </a:cubicBezTo>
                <a:cubicBezTo>
                  <a:pt x="39839" y="16288"/>
                  <a:pt x="39839" y="0"/>
                  <a:pt x="398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7"/>
          <p:cNvSpPr/>
          <p:nvPr/>
        </p:nvSpPr>
        <p:spPr>
          <a:xfrm>
            <a:off x="6617381" y="-6675"/>
            <a:ext cx="2529557" cy="813604"/>
          </a:xfrm>
          <a:custGeom>
            <a:avLst/>
            <a:gdLst/>
            <a:ahLst/>
            <a:cxnLst/>
            <a:rect l="l" t="t" r="r" b="b"/>
            <a:pathLst>
              <a:path w="84856" h="27293" extrusionOk="0">
                <a:moveTo>
                  <a:pt x="0" y="0"/>
                </a:moveTo>
                <a:cubicBezTo>
                  <a:pt x="0" y="0"/>
                  <a:pt x="2196" y="19248"/>
                  <a:pt x="19093" y="19248"/>
                </a:cubicBezTo>
                <a:cubicBezTo>
                  <a:pt x="21187" y="19248"/>
                  <a:pt x="23506" y="18952"/>
                  <a:pt x="26075" y="18288"/>
                </a:cubicBezTo>
                <a:cubicBezTo>
                  <a:pt x="32768" y="16554"/>
                  <a:pt x="37881" y="15859"/>
                  <a:pt x="41965" y="15859"/>
                </a:cubicBezTo>
                <a:cubicBezTo>
                  <a:pt x="58527" y="15859"/>
                  <a:pt x="58183" y="27293"/>
                  <a:pt x="77764" y="27293"/>
                </a:cubicBezTo>
                <a:cubicBezTo>
                  <a:pt x="78591" y="27293"/>
                  <a:pt x="79454" y="27272"/>
                  <a:pt x="80355" y="27230"/>
                </a:cubicBezTo>
                <a:cubicBezTo>
                  <a:pt x="81951" y="27146"/>
                  <a:pt x="83451" y="26980"/>
                  <a:pt x="84856" y="26718"/>
                </a:cubicBezTo>
                <a:lnTo>
                  <a:pt x="848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txBox="1">
            <a:spLocks noGrp="1"/>
          </p:cNvSpPr>
          <p:nvPr>
            <p:ph type="title"/>
          </p:nvPr>
        </p:nvSpPr>
        <p:spPr>
          <a:xfrm>
            <a:off x="733600" y="377725"/>
            <a:ext cx="815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7"/>
          <p:cNvSpPr txBox="1">
            <a:spLocks noGrp="1"/>
          </p:cNvSpPr>
          <p:nvPr>
            <p:ph type="body" idx="1"/>
          </p:nvPr>
        </p:nvSpPr>
        <p:spPr>
          <a:xfrm>
            <a:off x="733600" y="1211025"/>
            <a:ext cx="2603700" cy="2130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p:nvPr/>
        </p:nvSpPr>
        <p:spPr>
          <a:xfrm>
            <a:off x="4056467" y="0"/>
            <a:ext cx="5087455" cy="5143422"/>
          </a:xfrm>
          <a:custGeom>
            <a:avLst/>
            <a:gdLst/>
            <a:ahLst/>
            <a:cxnLst/>
            <a:rect l="l" t="t" r="r" b="b"/>
            <a:pathLst>
              <a:path w="155806" h="157520" extrusionOk="0">
                <a:moveTo>
                  <a:pt x="7311" y="0"/>
                </a:moveTo>
                <a:cubicBezTo>
                  <a:pt x="6918" y="1227"/>
                  <a:pt x="6525" y="2489"/>
                  <a:pt x="6144" y="3775"/>
                </a:cubicBezTo>
                <a:cubicBezTo>
                  <a:pt x="1" y="24944"/>
                  <a:pt x="4477" y="46054"/>
                  <a:pt x="22158" y="60115"/>
                </a:cubicBezTo>
                <a:cubicBezTo>
                  <a:pt x="40827" y="74974"/>
                  <a:pt x="67092" y="78296"/>
                  <a:pt x="82832" y="97191"/>
                </a:cubicBezTo>
                <a:cubicBezTo>
                  <a:pt x="91774" y="107918"/>
                  <a:pt x="95131" y="124706"/>
                  <a:pt x="86630" y="135791"/>
                </a:cubicBezTo>
                <a:cubicBezTo>
                  <a:pt x="78451" y="146471"/>
                  <a:pt x="62782" y="148316"/>
                  <a:pt x="52983" y="157520"/>
                </a:cubicBezTo>
                <a:lnTo>
                  <a:pt x="155806" y="157520"/>
                </a:lnTo>
                <a:lnTo>
                  <a:pt x="1558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p:nvPr/>
        </p:nvSpPr>
        <p:spPr>
          <a:xfrm>
            <a:off x="7921668" y="2799570"/>
            <a:ext cx="1222314" cy="2343894"/>
          </a:xfrm>
          <a:custGeom>
            <a:avLst/>
            <a:gdLst/>
            <a:ahLst/>
            <a:cxnLst/>
            <a:rect l="l" t="t" r="r" b="b"/>
            <a:pathLst>
              <a:path w="37434" h="71783" extrusionOk="0">
                <a:moveTo>
                  <a:pt x="37433" y="0"/>
                </a:moveTo>
                <a:cubicBezTo>
                  <a:pt x="34576" y="405"/>
                  <a:pt x="31754" y="1000"/>
                  <a:pt x="29087" y="2119"/>
                </a:cubicBezTo>
                <a:cubicBezTo>
                  <a:pt x="24610" y="4001"/>
                  <a:pt x="20574" y="7656"/>
                  <a:pt x="19646" y="12418"/>
                </a:cubicBezTo>
                <a:cubicBezTo>
                  <a:pt x="18681" y="17324"/>
                  <a:pt x="21098" y="22169"/>
                  <a:pt x="23075" y="26765"/>
                </a:cubicBezTo>
                <a:cubicBezTo>
                  <a:pt x="25063" y="31349"/>
                  <a:pt x="26623" y="36826"/>
                  <a:pt x="24146" y="41160"/>
                </a:cubicBezTo>
                <a:cubicBezTo>
                  <a:pt x="21431" y="45922"/>
                  <a:pt x="15228" y="47113"/>
                  <a:pt x="10549" y="49970"/>
                </a:cubicBezTo>
                <a:cubicBezTo>
                  <a:pt x="3370" y="54376"/>
                  <a:pt x="0" y="63401"/>
                  <a:pt x="1072" y="71783"/>
                </a:cubicBezTo>
                <a:lnTo>
                  <a:pt x="37433" y="71783"/>
                </a:lnTo>
                <a:lnTo>
                  <a:pt x="374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title"/>
          </p:nvPr>
        </p:nvSpPr>
        <p:spPr>
          <a:xfrm>
            <a:off x="5695950" y="539100"/>
            <a:ext cx="2728200" cy="2105100"/>
          </a:xfrm>
          <a:prstGeom prst="rect">
            <a:avLst/>
          </a:prstGeom>
        </p:spPr>
        <p:txBody>
          <a:bodyPr spcFirstLastPara="1" wrap="square" lIns="91425" tIns="91425" rIns="91425" bIns="91425" anchor="t" anchorCtr="0">
            <a:noAutofit/>
          </a:bodyPr>
          <a:lstStyle>
            <a:lvl1pPr lvl="0" algn="r">
              <a:lnSpc>
                <a:spcPct val="80000"/>
              </a:lnSpc>
              <a:spcBef>
                <a:spcPts val="0"/>
              </a:spcBef>
              <a:spcAft>
                <a:spcPts val="0"/>
              </a:spcAft>
              <a:buSzPts val="4800"/>
              <a:buNone/>
              <a:defRPr sz="3600"/>
            </a:lvl1pPr>
            <a:lvl2pPr lvl="1" algn="r">
              <a:spcBef>
                <a:spcPts val="0"/>
              </a:spcBef>
              <a:spcAft>
                <a:spcPts val="0"/>
              </a:spcAft>
              <a:buSzPts val="4800"/>
              <a:buNone/>
              <a:defRPr sz="4800"/>
            </a:lvl2pPr>
            <a:lvl3pPr lvl="2" algn="r">
              <a:spcBef>
                <a:spcPts val="0"/>
              </a:spcBef>
              <a:spcAft>
                <a:spcPts val="0"/>
              </a:spcAft>
              <a:buSzPts val="4800"/>
              <a:buNone/>
              <a:defRPr sz="4800"/>
            </a:lvl3pPr>
            <a:lvl4pPr lvl="3" algn="r">
              <a:spcBef>
                <a:spcPts val="0"/>
              </a:spcBef>
              <a:spcAft>
                <a:spcPts val="0"/>
              </a:spcAft>
              <a:buSzPts val="4800"/>
              <a:buNone/>
              <a:defRPr sz="4800"/>
            </a:lvl4pPr>
            <a:lvl5pPr lvl="4" algn="r">
              <a:spcBef>
                <a:spcPts val="0"/>
              </a:spcBef>
              <a:spcAft>
                <a:spcPts val="0"/>
              </a:spcAft>
              <a:buSzPts val="4800"/>
              <a:buNone/>
              <a:defRPr sz="4800"/>
            </a:lvl5pPr>
            <a:lvl6pPr lvl="5" algn="r">
              <a:spcBef>
                <a:spcPts val="0"/>
              </a:spcBef>
              <a:spcAft>
                <a:spcPts val="0"/>
              </a:spcAft>
              <a:buSzPts val="4800"/>
              <a:buNone/>
              <a:defRPr sz="4800"/>
            </a:lvl6pPr>
            <a:lvl7pPr lvl="6" algn="r">
              <a:spcBef>
                <a:spcPts val="0"/>
              </a:spcBef>
              <a:spcAft>
                <a:spcPts val="0"/>
              </a:spcAft>
              <a:buSzPts val="4800"/>
              <a:buNone/>
              <a:defRPr sz="4800"/>
            </a:lvl7pPr>
            <a:lvl8pPr lvl="7" algn="r">
              <a:spcBef>
                <a:spcPts val="0"/>
              </a:spcBef>
              <a:spcAft>
                <a:spcPts val="0"/>
              </a:spcAft>
              <a:buSzPts val="4800"/>
              <a:buNone/>
              <a:defRPr sz="4800"/>
            </a:lvl8pPr>
            <a:lvl9pPr lvl="8" algn="r">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42"/>
        <p:cNvGrpSpPr/>
        <p:nvPr/>
      </p:nvGrpSpPr>
      <p:grpSpPr>
        <a:xfrm>
          <a:off x="0" y="0"/>
          <a:ext cx="0" cy="0"/>
          <a:chOff x="0" y="0"/>
          <a:chExt cx="0" cy="0"/>
        </a:xfrm>
      </p:grpSpPr>
      <p:sp>
        <p:nvSpPr>
          <p:cNvPr id="43" name="Google Shape;43;p9"/>
          <p:cNvSpPr/>
          <p:nvPr/>
        </p:nvSpPr>
        <p:spPr>
          <a:xfrm flipH="1">
            <a:off x="6561091" y="1339176"/>
            <a:ext cx="2591252" cy="3831375"/>
          </a:xfrm>
          <a:custGeom>
            <a:avLst/>
            <a:gdLst/>
            <a:ahLst/>
            <a:cxnLst/>
            <a:rect l="l" t="t" r="r" b="b"/>
            <a:pathLst>
              <a:path w="77594" h="114729" extrusionOk="0">
                <a:moveTo>
                  <a:pt x="1" y="0"/>
                </a:moveTo>
                <a:lnTo>
                  <a:pt x="1" y="114729"/>
                </a:lnTo>
                <a:lnTo>
                  <a:pt x="50924" y="114729"/>
                </a:lnTo>
                <a:cubicBezTo>
                  <a:pt x="49293" y="109954"/>
                  <a:pt x="48864" y="104811"/>
                  <a:pt x="50114" y="99953"/>
                </a:cubicBezTo>
                <a:cubicBezTo>
                  <a:pt x="53770" y="85773"/>
                  <a:pt x="69986" y="77760"/>
                  <a:pt x="74177" y="63734"/>
                </a:cubicBezTo>
                <a:cubicBezTo>
                  <a:pt x="77594" y="52245"/>
                  <a:pt x="71605" y="39517"/>
                  <a:pt x="62259" y="32016"/>
                </a:cubicBezTo>
                <a:cubicBezTo>
                  <a:pt x="52912" y="24515"/>
                  <a:pt x="40839" y="21348"/>
                  <a:pt x="29005" y="19479"/>
                </a:cubicBezTo>
                <a:cubicBezTo>
                  <a:pt x="22909" y="18515"/>
                  <a:pt x="16646" y="17812"/>
                  <a:pt x="11109" y="15109"/>
                </a:cubicBezTo>
                <a:cubicBezTo>
                  <a:pt x="5561" y="12419"/>
                  <a:pt x="763" y="7204"/>
                  <a:pt x="537" y="1048"/>
                </a:cubicBezTo>
                <a:cubicBezTo>
                  <a:pt x="513" y="691"/>
                  <a:pt x="525" y="346"/>
                  <a:pt x="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p:nvPr/>
        </p:nvSpPr>
        <p:spPr>
          <a:xfrm flipH="1">
            <a:off x="-8337" y="-27050"/>
            <a:ext cx="2649292" cy="5197598"/>
          </a:xfrm>
          <a:custGeom>
            <a:avLst/>
            <a:gdLst/>
            <a:ahLst/>
            <a:cxnLst/>
            <a:rect l="l" t="t" r="r" b="b"/>
            <a:pathLst>
              <a:path w="79332" h="155640" extrusionOk="0">
                <a:moveTo>
                  <a:pt x="4929" y="1"/>
                </a:moveTo>
                <a:cubicBezTo>
                  <a:pt x="2322" y="4585"/>
                  <a:pt x="405" y="9669"/>
                  <a:pt x="203" y="14943"/>
                </a:cubicBezTo>
                <a:cubicBezTo>
                  <a:pt x="0" y="20253"/>
                  <a:pt x="1679" y="25778"/>
                  <a:pt x="5441" y="29516"/>
                </a:cubicBezTo>
                <a:cubicBezTo>
                  <a:pt x="12704" y="36755"/>
                  <a:pt x="25325" y="35779"/>
                  <a:pt x="32861" y="42732"/>
                </a:cubicBezTo>
                <a:cubicBezTo>
                  <a:pt x="39017" y="48435"/>
                  <a:pt x="39958" y="58234"/>
                  <a:pt x="37005" y="66080"/>
                </a:cubicBezTo>
                <a:cubicBezTo>
                  <a:pt x="34052" y="73939"/>
                  <a:pt x="27920" y="80154"/>
                  <a:pt x="21467" y="85511"/>
                </a:cubicBezTo>
                <a:cubicBezTo>
                  <a:pt x="18133" y="88262"/>
                  <a:pt x="14621" y="90917"/>
                  <a:pt x="12252" y="94524"/>
                </a:cubicBezTo>
                <a:cubicBezTo>
                  <a:pt x="9871" y="98120"/>
                  <a:pt x="8847" y="102978"/>
                  <a:pt x="10906" y="106764"/>
                </a:cubicBezTo>
                <a:cubicBezTo>
                  <a:pt x="12951" y="110542"/>
                  <a:pt x="17451" y="112214"/>
                  <a:pt x="21830" y="112214"/>
                </a:cubicBezTo>
                <a:cubicBezTo>
                  <a:pt x="22627" y="112214"/>
                  <a:pt x="23420" y="112159"/>
                  <a:pt x="24194" y="112050"/>
                </a:cubicBezTo>
                <a:cubicBezTo>
                  <a:pt x="29218" y="111360"/>
                  <a:pt x="33838" y="108979"/>
                  <a:pt x="38684" y="107455"/>
                </a:cubicBezTo>
                <a:cubicBezTo>
                  <a:pt x="41056" y="106714"/>
                  <a:pt x="43610" y="106208"/>
                  <a:pt x="46099" y="106208"/>
                </a:cubicBezTo>
                <a:cubicBezTo>
                  <a:pt x="48694" y="106208"/>
                  <a:pt x="51218" y="106759"/>
                  <a:pt x="53388" y="108169"/>
                </a:cubicBezTo>
                <a:cubicBezTo>
                  <a:pt x="58127" y="111241"/>
                  <a:pt x="59758" y="117515"/>
                  <a:pt x="59448" y="123159"/>
                </a:cubicBezTo>
                <a:cubicBezTo>
                  <a:pt x="59150" y="128791"/>
                  <a:pt x="57341" y="134256"/>
                  <a:pt x="56876" y="139887"/>
                </a:cubicBezTo>
                <a:cubicBezTo>
                  <a:pt x="56436" y="145340"/>
                  <a:pt x="57376" y="151079"/>
                  <a:pt x="60329" y="155639"/>
                </a:cubicBezTo>
                <a:lnTo>
                  <a:pt x="79332" y="155639"/>
                </a:lnTo>
                <a:lnTo>
                  <a:pt x="79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title"/>
          </p:nvPr>
        </p:nvSpPr>
        <p:spPr>
          <a:xfrm flipH="1">
            <a:off x="2628892" y="2388374"/>
            <a:ext cx="3886200" cy="6504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6" name="Google Shape;46;p9"/>
          <p:cNvSpPr txBox="1">
            <a:spLocks noGrp="1"/>
          </p:cNvSpPr>
          <p:nvPr>
            <p:ph type="subTitle" idx="1"/>
          </p:nvPr>
        </p:nvSpPr>
        <p:spPr>
          <a:xfrm flipH="1">
            <a:off x="2628892" y="3129697"/>
            <a:ext cx="3886200" cy="792600"/>
          </a:xfrm>
          <a:prstGeom prst="rect">
            <a:avLst/>
          </a:prstGeom>
        </p:spPr>
        <p:txBody>
          <a:bodyPr spcFirstLastPara="1" wrap="square" lIns="91425" tIns="0" rIns="91425" bIns="91425" anchor="t" anchorCtr="0">
            <a:noAutofit/>
          </a:bodyPr>
          <a:lstStyle>
            <a:lvl1pPr marR="118871" lvl="0" algn="ctr" rtl="0">
              <a:lnSpc>
                <a:spcPct val="100000"/>
              </a:lnSpc>
              <a:spcBef>
                <a:spcPts val="0"/>
              </a:spcBef>
              <a:spcAft>
                <a:spcPts val="0"/>
              </a:spcAft>
              <a:buClr>
                <a:schemeClr val="dk1"/>
              </a:buClr>
              <a:buSzPts val="1800"/>
              <a:buNone/>
              <a:defRPr>
                <a:solidFill>
                  <a:schemeClr val="dk1"/>
                </a:solidFill>
              </a:defRPr>
            </a:lvl1pPr>
            <a:lvl2pPr lvl="1" algn="ctr" rtl="0">
              <a:lnSpc>
                <a:spcPct val="100000"/>
              </a:lnSpc>
              <a:spcBef>
                <a:spcPts val="0"/>
              </a:spcBef>
              <a:spcAft>
                <a:spcPts val="0"/>
              </a:spcAft>
              <a:buSzPts val="3200"/>
              <a:buNone/>
              <a:defRPr sz="3200"/>
            </a:lvl2pPr>
            <a:lvl3pPr lvl="2" algn="ctr" rtl="0">
              <a:lnSpc>
                <a:spcPct val="100000"/>
              </a:lnSpc>
              <a:spcBef>
                <a:spcPts val="0"/>
              </a:spcBef>
              <a:spcAft>
                <a:spcPts val="0"/>
              </a:spcAft>
              <a:buSzPts val="3200"/>
              <a:buNone/>
              <a:defRPr sz="3200"/>
            </a:lvl3pPr>
            <a:lvl4pPr lvl="3" algn="ctr" rtl="0">
              <a:lnSpc>
                <a:spcPct val="100000"/>
              </a:lnSpc>
              <a:spcBef>
                <a:spcPts val="0"/>
              </a:spcBef>
              <a:spcAft>
                <a:spcPts val="0"/>
              </a:spcAft>
              <a:buSzPts val="3200"/>
              <a:buNone/>
              <a:defRPr sz="3200"/>
            </a:lvl4pPr>
            <a:lvl5pPr lvl="4" algn="ctr" rtl="0">
              <a:lnSpc>
                <a:spcPct val="100000"/>
              </a:lnSpc>
              <a:spcBef>
                <a:spcPts val="0"/>
              </a:spcBef>
              <a:spcAft>
                <a:spcPts val="0"/>
              </a:spcAft>
              <a:buSzPts val="3200"/>
              <a:buNone/>
              <a:defRPr sz="3200"/>
            </a:lvl5pPr>
            <a:lvl6pPr lvl="5" algn="ctr" rtl="0">
              <a:lnSpc>
                <a:spcPct val="100000"/>
              </a:lnSpc>
              <a:spcBef>
                <a:spcPts val="0"/>
              </a:spcBef>
              <a:spcAft>
                <a:spcPts val="0"/>
              </a:spcAft>
              <a:buSzPts val="3200"/>
              <a:buNone/>
              <a:defRPr sz="3200"/>
            </a:lvl6pPr>
            <a:lvl7pPr lvl="6" algn="ctr" rtl="0">
              <a:lnSpc>
                <a:spcPct val="100000"/>
              </a:lnSpc>
              <a:spcBef>
                <a:spcPts val="0"/>
              </a:spcBef>
              <a:spcAft>
                <a:spcPts val="0"/>
              </a:spcAft>
              <a:buSzPts val="3200"/>
              <a:buNone/>
              <a:defRPr sz="3200"/>
            </a:lvl7pPr>
            <a:lvl8pPr lvl="7" algn="ctr" rtl="0">
              <a:lnSpc>
                <a:spcPct val="100000"/>
              </a:lnSpc>
              <a:spcBef>
                <a:spcPts val="0"/>
              </a:spcBef>
              <a:spcAft>
                <a:spcPts val="0"/>
              </a:spcAft>
              <a:buSzPts val="3200"/>
              <a:buNone/>
              <a:defRPr sz="3200"/>
            </a:lvl8pPr>
            <a:lvl9pPr lvl="8" algn="ctr" rtl="0">
              <a:lnSpc>
                <a:spcPct val="100000"/>
              </a:lnSpc>
              <a:spcBef>
                <a:spcPts val="0"/>
              </a:spcBef>
              <a:spcAft>
                <a:spcPts val="0"/>
              </a:spcAft>
              <a:buSzPts val="3200"/>
              <a:buNone/>
              <a:defRPr sz="3200"/>
            </a:lvl9pPr>
          </a:lstStyle>
          <a:p>
            <a:endParaRPr/>
          </a:p>
        </p:txBody>
      </p:sp>
      <p:sp>
        <p:nvSpPr>
          <p:cNvPr id="47" name="Google Shape;47;p9"/>
          <p:cNvSpPr txBox="1">
            <a:spLocks noGrp="1"/>
          </p:cNvSpPr>
          <p:nvPr>
            <p:ph type="title" idx="2" hasCustomPrompt="1"/>
          </p:nvPr>
        </p:nvSpPr>
        <p:spPr>
          <a:xfrm flipH="1">
            <a:off x="2628892" y="1221200"/>
            <a:ext cx="3886200" cy="1096500"/>
          </a:xfrm>
          <a:prstGeom prst="rect">
            <a:avLst/>
          </a:prstGeom>
        </p:spPr>
        <p:txBody>
          <a:bodyPr spcFirstLastPara="1" wrap="square" lIns="91425" tIns="0" rIns="91425" bIns="0" anchor="b" anchorCtr="0">
            <a:noAutofit/>
          </a:bodyPr>
          <a:lstStyle>
            <a:lvl1pPr lvl="0" algn="ctr" rtl="0">
              <a:spcBef>
                <a:spcPts val="0"/>
              </a:spcBef>
              <a:spcAft>
                <a:spcPts val="0"/>
              </a:spcAft>
              <a:buClr>
                <a:schemeClr val="lt1"/>
              </a:buClr>
              <a:buSzPts val="10000"/>
              <a:buNone/>
              <a:defRPr sz="10000">
                <a:solidFill>
                  <a:schemeClr val="lt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title"/>
          </p:nvPr>
        </p:nvSpPr>
        <p:spPr>
          <a:xfrm>
            <a:off x="733600" y="377725"/>
            <a:ext cx="815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Signika"/>
              <a:buChar char="●"/>
              <a:defRPr sz="1800">
                <a:solidFill>
                  <a:schemeClr val="dk1"/>
                </a:solidFill>
                <a:latin typeface="Signika"/>
                <a:ea typeface="Signika"/>
                <a:cs typeface="Signika"/>
                <a:sym typeface="Signika"/>
              </a:defRPr>
            </a:lvl1pPr>
            <a:lvl2pPr marL="914400" lvl="1" indent="-317500">
              <a:lnSpc>
                <a:spcPct val="115000"/>
              </a:lnSpc>
              <a:spcBef>
                <a:spcPts val="1600"/>
              </a:spcBef>
              <a:spcAft>
                <a:spcPts val="0"/>
              </a:spcAft>
              <a:buClr>
                <a:schemeClr val="dk1"/>
              </a:buClr>
              <a:buSzPts val="1400"/>
              <a:buFont typeface="Signika"/>
              <a:buChar char="○"/>
              <a:defRPr>
                <a:solidFill>
                  <a:schemeClr val="dk1"/>
                </a:solidFill>
                <a:latin typeface="Signika"/>
                <a:ea typeface="Signika"/>
                <a:cs typeface="Signika"/>
                <a:sym typeface="Signika"/>
              </a:defRPr>
            </a:lvl2pPr>
            <a:lvl3pPr marL="1371600" lvl="2" indent="-317500">
              <a:lnSpc>
                <a:spcPct val="115000"/>
              </a:lnSpc>
              <a:spcBef>
                <a:spcPts val="1600"/>
              </a:spcBef>
              <a:spcAft>
                <a:spcPts val="0"/>
              </a:spcAft>
              <a:buClr>
                <a:schemeClr val="dk1"/>
              </a:buClr>
              <a:buSzPts val="1400"/>
              <a:buFont typeface="Signika"/>
              <a:buChar char="■"/>
              <a:defRPr>
                <a:solidFill>
                  <a:schemeClr val="dk1"/>
                </a:solidFill>
                <a:latin typeface="Signika"/>
                <a:ea typeface="Signika"/>
                <a:cs typeface="Signika"/>
                <a:sym typeface="Signika"/>
              </a:defRPr>
            </a:lvl3pPr>
            <a:lvl4pPr marL="1828800" lvl="3" indent="-317500">
              <a:lnSpc>
                <a:spcPct val="115000"/>
              </a:lnSpc>
              <a:spcBef>
                <a:spcPts val="1600"/>
              </a:spcBef>
              <a:spcAft>
                <a:spcPts val="0"/>
              </a:spcAft>
              <a:buClr>
                <a:schemeClr val="dk1"/>
              </a:buClr>
              <a:buSzPts val="1400"/>
              <a:buFont typeface="Signika"/>
              <a:buChar char="●"/>
              <a:defRPr>
                <a:solidFill>
                  <a:schemeClr val="dk1"/>
                </a:solidFill>
                <a:latin typeface="Signika"/>
                <a:ea typeface="Signika"/>
                <a:cs typeface="Signika"/>
                <a:sym typeface="Signika"/>
              </a:defRPr>
            </a:lvl4pPr>
            <a:lvl5pPr marL="2286000" lvl="4" indent="-317500">
              <a:lnSpc>
                <a:spcPct val="115000"/>
              </a:lnSpc>
              <a:spcBef>
                <a:spcPts val="1600"/>
              </a:spcBef>
              <a:spcAft>
                <a:spcPts val="0"/>
              </a:spcAft>
              <a:buClr>
                <a:schemeClr val="dk1"/>
              </a:buClr>
              <a:buSzPts val="1400"/>
              <a:buFont typeface="Signika"/>
              <a:buChar char="○"/>
              <a:defRPr>
                <a:solidFill>
                  <a:schemeClr val="dk1"/>
                </a:solidFill>
                <a:latin typeface="Signika"/>
                <a:ea typeface="Signika"/>
                <a:cs typeface="Signika"/>
                <a:sym typeface="Signika"/>
              </a:defRPr>
            </a:lvl5pPr>
            <a:lvl6pPr marL="2743200" lvl="5" indent="-317500">
              <a:lnSpc>
                <a:spcPct val="115000"/>
              </a:lnSpc>
              <a:spcBef>
                <a:spcPts val="1600"/>
              </a:spcBef>
              <a:spcAft>
                <a:spcPts val="0"/>
              </a:spcAft>
              <a:buClr>
                <a:schemeClr val="dk1"/>
              </a:buClr>
              <a:buSzPts val="1400"/>
              <a:buFont typeface="Signika"/>
              <a:buChar char="■"/>
              <a:defRPr>
                <a:solidFill>
                  <a:schemeClr val="dk1"/>
                </a:solidFill>
                <a:latin typeface="Signika"/>
                <a:ea typeface="Signika"/>
                <a:cs typeface="Signika"/>
                <a:sym typeface="Signika"/>
              </a:defRPr>
            </a:lvl6pPr>
            <a:lvl7pPr marL="3200400" lvl="6" indent="-317500">
              <a:lnSpc>
                <a:spcPct val="115000"/>
              </a:lnSpc>
              <a:spcBef>
                <a:spcPts val="1600"/>
              </a:spcBef>
              <a:spcAft>
                <a:spcPts val="0"/>
              </a:spcAft>
              <a:buClr>
                <a:schemeClr val="dk1"/>
              </a:buClr>
              <a:buSzPts val="1400"/>
              <a:buFont typeface="Signika"/>
              <a:buChar char="●"/>
              <a:defRPr>
                <a:solidFill>
                  <a:schemeClr val="dk1"/>
                </a:solidFill>
                <a:latin typeface="Signika"/>
                <a:ea typeface="Signika"/>
                <a:cs typeface="Signika"/>
                <a:sym typeface="Signika"/>
              </a:defRPr>
            </a:lvl7pPr>
            <a:lvl8pPr marL="3657600" lvl="7" indent="-317500">
              <a:lnSpc>
                <a:spcPct val="115000"/>
              </a:lnSpc>
              <a:spcBef>
                <a:spcPts val="1600"/>
              </a:spcBef>
              <a:spcAft>
                <a:spcPts val="0"/>
              </a:spcAft>
              <a:buClr>
                <a:schemeClr val="dk1"/>
              </a:buClr>
              <a:buSzPts val="1400"/>
              <a:buFont typeface="Signika"/>
              <a:buChar char="○"/>
              <a:defRPr>
                <a:solidFill>
                  <a:schemeClr val="dk1"/>
                </a:solidFill>
                <a:latin typeface="Signika"/>
                <a:ea typeface="Signika"/>
                <a:cs typeface="Signika"/>
                <a:sym typeface="Signika"/>
              </a:defRPr>
            </a:lvl8pPr>
            <a:lvl9pPr marL="4114800" lvl="8" indent="-317500">
              <a:lnSpc>
                <a:spcPct val="115000"/>
              </a:lnSpc>
              <a:spcBef>
                <a:spcPts val="1600"/>
              </a:spcBef>
              <a:spcAft>
                <a:spcPts val="1600"/>
              </a:spcAft>
              <a:buClr>
                <a:schemeClr val="dk1"/>
              </a:buClr>
              <a:buSzPts val="1400"/>
              <a:buFont typeface="Signika"/>
              <a:buChar char="■"/>
              <a:defRPr>
                <a:solidFill>
                  <a:schemeClr val="dk1"/>
                </a:solidFill>
                <a:latin typeface="Signika"/>
                <a:ea typeface="Signika"/>
                <a:cs typeface="Signika"/>
                <a:sym typeface="Signik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8"/>
          <p:cNvSpPr txBox="1">
            <a:spLocks noGrp="1"/>
          </p:cNvSpPr>
          <p:nvPr>
            <p:ph type="ctrTitle"/>
          </p:nvPr>
        </p:nvSpPr>
        <p:spPr>
          <a:xfrm>
            <a:off x="729150" y="1258125"/>
            <a:ext cx="4666279" cy="2301900"/>
          </a:xfrm>
          <a:prstGeom prst="rect">
            <a:avLst/>
          </a:prstGeom>
        </p:spPr>
        <p:txBody>
          <a:bodyPr spcFirstLastPara="1" wrap="square" lIns="91425" tIns="91425" rIns="91425" bIns="91425" anchor="b" anchorCtr="0">
            <a:noAutofit/>
          </a:bodyPr>
          <a:lstStyle/>
          <a:p>
            <a:r>
              <a:rPr lang="en" sz="5400" b="0"/>
              <a:t>COMP-3150</a:t>
            </a:r>
            <a:br>
              <a:rPr lang="en" sz="5400" b="0"/>
            </a:br>
            <a:r>
              <a:rPr lang="en" sz="5400">
                <a:solidFill>
                  <a:schemeClr val="lt1"/>
                </a:solidFill>
              </a:rPr>
              <a:t>COVID-19</a:t>
            </a:r>
            <a:endParaRPr lang="en-US" sz="5400">
              <a:solidFill>
                <a:schemeClr val="lt1"/>
              </a:solidFill>
            </a:endParaRPr>
          </a:p>
          <a:p>
            <a:r>
              <a:rPr lang="en" sz="5400"/>
              <a:t>Database Project</a:t>
            </a:r>
            <a:endParaRPr sz="5400"/>
          </a:p>
        </p:txBody>
      </p:sp>
      <p:sp>
        <p:nvSpPr>
          <p:cNvPr id="179" name="Google Shape;179;p38"/>
          <p:cNvSpPr txBox="1">
            <a:spLocks noGrp="1"/>
          </p:cNvSpPr>
          <p:nvPr>
            <p:ph type="subTitle" idx="1"/>
          </p:nvPr>
        </p:nvSpPr>
        <p:spPr>
          <a:xfrm>
            <a:off x="729150" y="3636200"/>
            <a:ext cx="2630700" cy="792600"/>
          </a:xfrm>
          <a:prstGeom prst="rect">
            <a:avLst/>
          </a:prstGeom>
        </p:spPr>
        <p:txBody>
          <a:bodyPr spcFirstLastPara="1" wrap="square" lIns="91425" tIns="0" rIns="91425" bIns="91425" anchor="t" anchorCtr="0">
            <a:noAutofit/>
          </a:bodyPr>
          <a:lstStyle/>
          <a:p>
            <a:pPr marL="0" indent="0"/>
            <a:r>
              <a:rPr lang="en" b="1"/>
              <a:t>Group Members: </a:t>
            </a:r>
            <a:endParaRPr lang="en-US" b="1"/>
          </a:p>
          <a:p>
            <a:pPr marL="0" indent="0"/>
            <a:r>
              <a:rPr lang="en"/>
              <a:t>Ben </a:t>
            </a:r>
            <a:r>
              <a:rPr lang="en" err="1"/>
              <a:t>Chittle</a:t>
            </a:r>
            <a:r>
              <a:rPr lang="en"/>
              <a:t>  </a:t>
            </a:r>
          </a:p>
          <a:p>
            <a:pPr marL="0" indent="0"/>
            <a:r>
              <a:rPr lang="en"/>
              <a:t>Danielle Nguyen</a:t>
            </a:r>
          </a:p>
          <a:p>
            <a:pPr marL="0" indent="0"/>
            <a:r>
              <a:rPr lang="en"/>
              <a:t>Najia </a:t>
            </a:r>
            <a:r>
              <a:rPr lang="en" err="1"/>
              <a:t>Shinneeb</a:t>
            </a:r>
            <a:endParaRPr lang="en"/>
          </a:p>
        </p:txBody>
      </p:sp>
      <p:grpSp>
        <p:nvGrpSpPr>
          <p:cNvPr id="180" name="Google Shape;180;p38"/>
          <p:cNvGrpSpPr/>
          <p:nvPr/>
        </p:nvGrpSpPr>
        <p:grpSpPr>
          <a:xfrm>
            <a:off x="4844131" y="-13085"/>
            <a:ext cx="4038624" cy="5158321"/>
            <a:chOff x="4844131" y="-13085"/>
            <a:chExt cx="4038624" cy="5158321"/>
          </a:xfrm>
        </p:grpSpPr>
        <p:sp>
          <p:nvSpPr>
            <p:cNvPr id="181" name="Google Shape;181;p38"/>
            <p:cNvSpPr/>
            <p:nvPr/>
          </p:nvSpPr>
          <p:spPr>
            <a:xfrm>
              <a:off x="8146627" y="3725620"/>
              <a:ext cx="381024" cy="978016"/>
            </a:xfrm>
            <a:custGeom>
              <a:avLst/>
              <a:gdLst/>
              <a:ahLst/>
              <a:cxnLst/>
              <a:rect l="l" t="t" r="r" b="b"/>
              <a:pathLst>
                <a:path w="11907" h="30563" extrusionOk="0">
                  <a:moveTo>
                    <a:pt x="3534" y="1"/>
                  </a:moveTo>
                  <a:cubicBezTo>
                    <a:pt x="3109" y="1"/>
                    <a:pt x="2677" y="88"/>
                    <a:pt x="2263" y="273"/>
                  </a:cubicBezTo>
                  <a:cubicBezTo>
                    <a:pt x="703" y="976"/>
                    <a:pt x="1" y="2809"/>
                    <a:pt x="703" y="4369"/>
                  </a:cubicBezTo>
                  <a:cubicBezTo>
                    <a:pt x="4561" y="13001"/>
                    <a:pt x="5585" y="27527"/>
                    <a:pt x="5596" y="27670"/>
                  </a:cubicBezTo>
                  <a:cubicBezTo>
                    <a:pt x="5704" y="29313"/>
                    <a:pt x="7073" y="30563"/>
                    <a:pt x="8692" y="30563"/>
                  </a:cubicBezTo>
                  <a:lnTo>
                    <a:pt x="8906" y="30563"/>
                  </a:lnTo>
                  <a:cubicBezTo>
                    <a:pt x="10609" y="30444"/>
                    <a:pt x="11907" y="28967"/>
                    <a:pt x="11788" y="27253"/>
                  </a:cubicBezTo>
                  <a:cubicBezTo>
                    <a:pt x="11752" y="26610"/>
                    <a:pt x="10680" y="11489"/>
                    <a:pt x="6358" y="1833"/>
                  </a:cubicBezTo>
                  <a:cubicBezTo>
                    <a:pt x="5850" y="684"/>
                    <a:pt x="4721" y="1"/>
                    <a:pt x="3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8"/>
            <p:cNvSpPr/>
            <p:nvPr/>
          </p:nvSpPr>
          <p:spPr>
            <a:xfrm>
              <a:off x="5165315" y="1331700"/>
              <a:ext cx="413792" cy="402048"/>
            </a:xfrm>
            <a:custGeom>
              <a:avLst/>
              <a:gdLst/>
              <a:ahLst/>
              <a:cxnLst/>
              <a:rect l="l" t="t" r="r" b="b"/>
              <a:pathLst>
                <a:path w="12931" h="12564" extrusionOk="0">
                  <a:moveTo>
                    <a:pt x="3115" y="1"/>
                  </a:moveTo>
                  <a:cubicBezTo>
                    <a:pt x="2081" y="1"/>
                    <a:pt x="1031" y="78"/>
                    <a:pt x="0" y="265"/>
                  </a:cubicBezTo>
                  <a:cubicBezTo>
                    <a:pt x="381" y="7849"/>
                    <a:pt x="3489" y="12564"/>
                    <a:pt x="3489" y="12564"/>
                  </a:cubicBezTo>
                  <a:lnTo>
                    <a:pt x="10609" y="11849"/>
                  </a:lnTo>
                  <a:lnTo>
                    <a:pt x="12930" y="1896"/>
                  </a:lnTo>
                  <a:cubicBezTo>
                    <a:pt x="12930" y="1896"/>
                    <a:pt x="8226" y="1"/>
                    <a:pt x="31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8"/>
            <p:cNvSpPr/>
            <p:nvPr/>
          </p:nvSpPr>
          <p:spPr>
            <a:xfrm>
              <a:off x="5148163" y="1314996"/>
              <a:ext cx="448832" cy="435136"/>
            </a:xfrm>
            <a:custGeom>
              <a:avLst/>
              <a:gdLst/>
              <a:ahLst/>
              <a:cxnLst/>
              <a:rect l="l" t="t" r="r" b="b"/>
              <a:pathLst>
                <a:path w="14026" h="13598" extrusionOk="0">
                  <a:moveTo>
                    <a:pt x="3656" y="1037"/>
                  </a:moveTo>
                  <a:cubicBezTo>
                    <a:pt x="7751" y="1037"/>
                    <a:pt x="11609" y="2299"/>
                    <a:pt x="12859" y="2739"/>
                  </a:cubicBezTo>
                  <a:lnTo>
                    <a:pt x="10728" y="11895"/>
                  </a:lnTo>
                  <a:lnTo>
                    <a:pt x="4299" y="12538"/>
                  </a:lnTo>
                  <a:cubicBezTo>
                    <a:pt x="3679" y="11478"/>
                    <a:pt x="1489" y="7323"/>
                    <a:pt x="1072" y="1227"/>
                  </a:cubicBezTo>
                  <a:cubicBezTo>
                    <a:pt x="1893" y="1096"/>
                    <a:pt x="2763" y="1037"/>
                    <a:pt x="3656" y="1037"/>
                  </a:cubicBezTo>
                  <a:close/>
                  <a:moveTo>
                    <a:pt x="3656" y="1"/>
                  </a:moveTo>
                  <a:cubicBezTo>
                    <a:pt x="2524" y="1"/>
                    <a:pt x="1441" y="96"/>
                    <a:pt x="441" y="275"/>
                  </a:cubicBezTo>
                  <a:cubicBezTo>
                    <a:pt x="179" y="322"/>
                    <a:pt x="0" y="560"/>
                    <a:pt x="12" y="810"/>
                  </a:cubicBezTo>
                  <a:cubicBezTo>
                    <a:pt x="405" y="8442"/>
                    <a:pt x="3465" y="13169"/>
                    <a:pt x="3596" y="13371"/>
                  </a:cubicBezTo>
                  <a:cubicBezTo>
                    <a:pt x="3691" y="13514"/>
                    <a:pt x="3846" y="13598"/>
                    <a:pt x="4025" y="13598"/>
                  </a:cubicBezTo>
                  <a:lnTo>
                    <a:pt x="4072" y="13598"/>
                  </a:lnTo>
                  <a:lnTo>
                    <a:pt x="11192" y="12883"/>
                  </a:lnTo>
                  <a:cubicBezTo>
                    <a:pt x="11418" y="12871"/>
                    <a:pt x="11597" y="12705"/>
                    <a:pt x="11645" y="12490"/>
                  </a:cubicBezTo>
                  <a:lnTo>
                    <a:pt x="13966" y="2537"/>
                  </a:lnTo>
                  <a:cubicBezTo>
                    <a:pt x="14026" y="2287"/>
                    <a:pt x="13895" y="2037"/>
                    <a:pt x="13657" y="1941"/>
                  </a:cubicBezTo>
                  <a:cubicBezTo>
                    <a:pt x="13454" y="1858"/>
                    <a:pt x="8811" y="1"/>
                    <a:pt x="3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8"/>
            <p:cNvSpPr/>
            <p:nvPr/>
          </p:nvSpPr>
          <p:spPr>
            <a:xfrm>
              <a:off x="5165315" y="1331700"/>
              <a:ext cx="413792" cy="200896"/>
            </a:xfrm>
            <a:custGeom>
              <a:avLst/>
              <a:gdLst/>
              <a:ahLst/>
              <a:cxnLst/>
              <a:rect l="l" t="t" r="r" b="b"/>
              <a:pathLst>
                <a:path w="12931" h="6278" extrusionOk="0">
                  <a:moveTo>
                    <a:pt x="3115" y="1"/>
                  </a:moveTo>
                  <a:cubicBezTo>
                    <a:pt x="2081" y="1"/>
                    <a:pt x="1031" y="78"/>
                    <a:pt x="0" y="265"/>
                  </a:cubicBezTo>
                  <a:cubicBezTo>
                    <a:pt x="60" y="1503"/>
                    <a:pt x="203" y="2646"/>
                    <a:pt x="381" y="3729"/>
                  </a:cubicBezTo>
                  <a:cubicBezTo>
                    <a:pt x="5013" y="4170"/>
                    <a:pt x="6513" y="6277"/>
                    <a:pt x="6513" y="6277"/>
                  </a:cubicBezTo>
                  <a:lnTo>
                    <a:pt x="12692" y="2884"/>
                  </a:lnTo>
                  <a:lnTo>
                    <a:pt x="12930" y="1896"/>
                  </a:lnTo>
                  <a:cubicBezTo>
                    <a:pt x="12930" y="1896"/>
                    <a:pt x="8226" y="1"/>
                    <a:pt x="3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8"/>
            <p:cNvSpPr/>
            <p:nvPr/>
          </p:nvSpPr>
          <p:spPr>
            <a:xfrm>
              <a:off x="5148163" y="1314996"/>
              <a:ext cx="448832" cy="234368"/>
            </a:xfrm>
            <a:custGeom>
              <a:avLst/>
              <a:gdLst/>
              <a:ahLst/>
              <a:cxnLst/>
              <a:rect l="l" t="t" r="r" b="b"/>
              <a:pathLst>
                <a:path w="14026" h="7324" extrusionOk="0">
                  <a:moveTo>
                    <a:pt x="3656" y="1037"/>
                  </a:moveTo>
                  <a:cubicBezTo>
                    <a:pt x="7751" y="1037"/>
                    <a:pt x="11609" y="2299"/>
                    <a:pt x="12859" y="2739"/>
                  </a:cubicBezTo>
                  <a:lnTo>
                    <a:pt x="12776" y="3073"/>
                  </a:lnTo>
                  <a:lnTo>
                    <a:pt x="7168" y="6156"/>
                  </a:lnTo>
                  <a:cubicBezTo>
                    <a:pt x="6525" y="5513"/>
                    <a:pt x="4810" y="4192"/>
                    <a:pt x="1370" y="3775"/>
                  </a:cubicBezTo>
                  <a:cubicBezTo>
                    <a:pt x="1227" y="2906"/>
                    <a:pt x="1131" y="2061"/>
                    <a:pt x="1072" y="1215"/>
                  </a:cubicBezTo>
                  <a:cubicBezTo>
                    <a:pt x="1893" y="1096"/>
                    <a:pt x="2751" y="1037"/>
                    <a:pt x="3656" y="1037"/>
                  </a:cubicBezTo>
                  <a:close/>
                  <a:moveTo>
                    <a:pt x="3656" y="1"/>
                  </a:moveTo>
                  <a:cubicBezTo>
                    <a:pt x="2524" y="1"/>
                    <a:pt x="1441" y="96"/>
                    <a:pt x="441" y="275"/>
                  </a:cubicBezTo>
                  <a:cubicBezTo>
                    <a:pt x="179" y="322"/>
                    <a:pt x="0" y="548"/>
                    <a:pt x="12" y="810"/>
                  </a:cubicBezTo>
                  <a:cubicBezTo>
                    <a:pt x="72" y="1977"/>
                    <a:pt x="203" y="3132"/>
                    <a:pt x="405" y="4335"/>
                  </a:cubicBezTo>
                  <a:cubicBezTo>
                    <a:pt x="441" y="4561"/>
                    <a:pt x="631" y="4739"/>
                    <a:pt x="870" y="4763"/>
                  </a:cubicBezTo>
                  <a:cubicBezTo>
                    <a:pt x="5156" y="5168"/>
                    <a:pt x="6620" y="7073"/>
                    <a:pt x="6632" y="7109"/>
                  </a:cubicBezTo>
                  <a:cubicBezTo>
                    <a:pt x="6739" y="7240"/>
                    <a:pt x="6894" y="7323"/>
                    <a:pt x="7061" y="7323"/>
                  </a:cubicBezTo>
                  <a:cubicBezTo>
                    <a:pt x="7144" y="7323"/>
                    <a:pt x="7227" y="7299"/>
                    <a:pt x="7299" y="7252"/>
                  </a:cubicBezTo>
                  <a:lnTo>
                    <a:pt x="13478" y="3870"/>
                  </a:lnTo>
                  <a:cubicBezTo>
                    <a:pt x="13609" y="3799"/>
                    <a:pt x="13704" y="3668"/>
                    <a:pt x="13728" y="3525"/>
                  </a:cubicBezTo>
                  <a:lnTo>
                    <a:pt x="13966" y="2537"/>
                  </a:lnTo>
                  <a:cubicBezTo>
                    <a:pt x="14026" y="2287"/>
                    <a:pt x="13895" y="2037"/>
                    <a:pt x="13657" y="1941"/>
                  </a:cubicBezTo>
                  <a:cubicBezTo>
                    <a:pt x="13454" y="1858"/>
                    <a:pt x="8811" y="1"/>
                    <a:pt x="3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8"/>
            <p:cNvSpPr/>
            <p:nvPr/>
          </p:nvSpPr>
          <p:spPr>
            <a:xfrm>
              <a:off x="4860515" y="690548"/>
              <a:ext cx="888512" cy="683936"/>
            </a:xfrm>
            <a:custGeom>
              <a:avLst/>
              <a:gdLst/>
              <a:ahLst/>
              <a:cxnLst/>
              <a:rect l="l" t="t" r="r" b="b"/>
              <a:pathLst>
                <a:path w="27766" h="21373" extrusionOk="0">
                  <a:moveTo>
                    <a:pt x="15859" y="3108"/>
                  </a:moveTo>
                  <a:cubicBezTo>
                    <a:pt x="15966" y="3108"/>
                    <a:pt x="16062" y="3156"/>
                    <a:pt x="16109" y="3239"/>
                  </a:cubicBezTo>
                  <a:lnTo>
                    <a:pt x="24622" y="17848"/>
                  </a:lnTo>
                  <a:cubicBezTo>
                    <a:pt x="24646" y="17896"/>
                    <a:pt x="24658" y="17943"/>
                    <a:pt x="24658" y="17991"/>
                  </a:cubicBezTo>
                  <a:cubicBezTo>
                    <a:pt x="24658" y="18146"/>
                    <a:pt x="24527" y="18277"/>
                    <a:pt x="24384" y="18277"/>
                  </a:cubicBezTo>
                  <a:lnTo>
                    <a:pt x="3393" y="18277"/>
                  </a:lnTo>
                  <a:cubicBezTo>
                    <a:pt x="3239" y="18277"/>
                    <a:pt x="3108" y="18146"/>
                    <a:pt x="3108" y="17991"/>
                  </a:cubicBezTo>
                  <a:cubicBezTo>
                    <a:pt x="3108" y="17943"/>
                    <a:pt x="3120" y="17896"/>
                    <a:pt x="3143" y="17848"/>
                  </a:cubicBezTo>
                  <a:lnTo>
                    <a:pt x="11656" y="3239"/>
                  </a:lnTo>
                  <a:cubicBezTo>
                    <a:pt x="11704" y="3156"/>
                    <a:pt x="11799" y="3108"/>
                    <a:pt x="11906" y="3108"/>
                  </a:cubicBezTo>
                  <a:close/>
                  <a:moveTo>
                    <a:pt x="11906" y="0"/>
                  </a:moveTo>
                  <a:cubicBezTo>
                    <a:pt x="10704" y="0"/>
                    <a:pt x="9585" y="643"/>
                    <a:pt x="8977" y="1679"/>
                  </a:cubicBezTo>
                  <a:lnTo>
                    <a:pt x="464" y="16288"/>
                  </a:lnTo>
                  <a:cubicBezTo>
                    <a:pt x="167" y="16800"/>
                    <a:pt x="0" y="17395"/>
                    <a:pt x="0" y="17991"/>
                  </a:cubicBezTo>
                  <a:cubicBezTo>
                    <a:pt x="0" y="19860"/>
                    <a:pt x="1524" y="21372"/>
                    <a:pt x="3393" y="21372"/>
                  </a:cubicBezTo>
                  <a:lnTo>
                    <a:pt x="24384" y="21372"/>
                  </a:lnTo>
                  <a:cubicBezTo>
                    <a:pt x="26242" y="21372"/>
                    <a:pt x="27766" y="19860"/>
                    <a:pt x="27766" y="17991"/>
                  </a:cubicBezTo>
                  <a:cubicBezTo>
                    <a:pt x="27766" y="17395"/>
                    <a:pt x="27599" y="16812"/>
                    <a:pt x="27301" y="16288"/>
                  </a:cubicBezTo>
                  <a:lnTo>
                    <a:pt x="18788" y="1679"/>
                  </a:lnTo>
                  <a:cubicBezTo>
                    <a:pt x="18181" y="643"/>
                    <a:pt x="17062" y="0"/>
                    <a:pt x="158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8"/>
            <p:cNvSpPr/>
            <p:nvPr/>
          </p:nvSpPr>
          <p:spPr>
            <a:xfrm>
              <a:off x="4844131" y="674164"/>
              <a:ext cx="921280" cy="717056"/>
            </a:xfrm>
            <a:custGeom>
              <a:avLst/>
              <a:gdLst/>
              <a:ahLst/>
              <a:cxnLst/>
              <a:rect l="l" t="t" r="r" b="b"/>
              <a:pathLst>
                <a:path w="28790" h="22408" extrusionOk="0">
                  <a:moveTo>
                    <a:pt x="16240" y="4132"/>
                  </a:moveTo>
                  <a:lnTo>
                    <a:pt x="24479" y="18265"/>
                  </a:lnTo>
                  <a:lnTo>
                    <a:pt x="4310" y="18265"/>
                  </a:lnTo>
                  <a:lnTo>
                    <a:pt x="12549" y="4132"/>
                  </a:lnTo>
                  <a:close/>
                  <a:moveTo>
                    <a:pt x="12418" y="3096"/>
                  </a:moveTo>
                  <a:cubicBezTo>
                    <a:pt x="12133" y="3096"/>
                    <a:pt x="11859" y="3251"/>
                    <a:pt x="11728" y="3489"/>
                  </a:cubicBezTo>
                  <a:lnTo>
                    <a:pt x="3203" y="18110"/>
                  </a:lnTo>
                  <a:cubicBezTo>
                    <a:pt x="3143" y="18241"/>
                    <a:pt x="3108" y="18372"/>
                    <a:pt x="3108" y="18503"/>
                  </a:cubicBezTo>
                  <a:cubicBezTo>
                    <a:pt x="3108" y="18943"/>
                    <a:pt x="3465" y="19300"/>
                    <a:pt x="3905" y="19300"/>
                  </a:cubicBezTo>
                  <a:lnTo>
                    <a:pt x="24896" y="19300"/>
                  </a:lnTo>
                  <a:cubicBezTo>
                    <a:pt x="25325" y="19300"/>
                    <a:pt x="25694" y="18943"/>
                    <a:pt x="25694" y="18503"/>
                  </a:cubicBezTo>
                  <a:cubicBezTo>
                    <a:pt x="25694" y="18372"/>
                    <a:pt x="25658" y="18229"/>
                    <a:pt x="25575" y="18098"/>
                  </a:cubicBezTo>
                  <a:lnTo>
                    <a:pt x="17074" y="3489"/>
                  </a:lnTo>
                  <a:cubicBezTo>
                    <a:pt x="16931" y="3251"/>
                    <a:pt x="16657" y="3096"/>
                    <a:pt x="16371" y="3096"/>
                  </a:cubicBezTo>
                  <a:close/>
                  <a:moveTo>
                    <a:pt x="16371" y="1024"/>
                  </a:moveTo>
                  <a:cubicBezTo>
                    <a:pt x="17395" y="1024"/>
                    <a:pt x="18348" y="1572"/>
                    <a:pt x="18860" y="2453"/>
                  </a:cubicBezTo>
                  <a:lnTo>
                    <a:pt x="27361" y="17062"/>
                  </a:lnTo>
                  <a:cubicBezTo>
                    <a:pt x="27623" y="17503"/>
                    <a:pt x="27754" y="18003"/>
                    <a:pt x="27754" y="18503"/>
                  </a:cubicBezTo>
                  <a:cubicBezTo>
                    <a:pt x="27754" y="20086"/>
                    <a:pt x="26468" y="21372"/>
                    <a:pt x="24896" y="21372"/>
                  </a:cubicBezTo>
                  <a:lnTo>
                    <a:pt x="3905" y="21372"/>
                  </a:lnTo>
                  <a:cubicBezTo>
                    <a:pt x="2322" y="21372"/>
                    <a:pt x="1036" y="20086"/>
                    <a:pt x="1036" y="18503"/>
                  </a:cubicBezTo>
                  <a:cubicBezTo>
                    <a:pt x="1036" y="17991"/>
                    <a:pt x="1167" y="17503"/>
                    <a:pt x="1429" y="17062"/>
                  </a:cubicBezTo>
                  <a:lnTo>
                    <a:pt x="9942" y="2453"/>
                  </a:lnTo>
                  <a:cubicBezTo>
                    <a:pt x="10454" y="1572"/>
                    <a:pt x="11394" y="1024"/>
                    <a:pt x="12418" y="1024"/>
                  </a:cubicBezTo>
                  <a:close/>
                  <a:moveTo>
                    <a:pt x="12418" y="0"/>
                  </a:moveTo>
                  <a:cubicBezTo>
                    <a:pt x="11037" y="0"/>
                    <a:pt x="9739" y="739"/>
                    <a:pt x="9049" y="1929"/>
                  </a:cubicBezTo>
                  <a:lnTo>
                    <a:pt x="536" y="16538"/>
                  </a:lnTo>
                  <a:cubicBezTo>
                    <a:pt x="191" y="17134"/>
                    <a:pt x="0" y="17812"/>
                    <a:pt x="0" y="18503"/>
                  </a:cubicBezTo>
                  <a:cubicBezTo>
                    <a:pt x="0" y="20658"/>
                    <a:pt x="1750" y="22408"/>
                    <a:pt x="3905" y="22408"/>
                  </a:cubicBezTo>
                  <a:lnTo>
                    <a:pt x="24896" y="22408"/>
                  </a:lnTo>
                  <a:cubicBezTo>
                    <a:pt x="27039" y="22408"/>
                    <a:pt x="28789" y="20658"/>
                    <a:pt x="28789" y="18503"/>
                  </a:cubicBezTo>
                  <a:cubicBezTo>
                    <a:pt x="28789" y="17812"/>
                    <a:pt x="28611" y="17134"/>
                    <a:pt x="28266" y="16538"/>
                  </a:cubicBezTo>
                  <a:lnTo>
                    <a:pt x="19753" y="1929"/>
                  </a:lnTo>
                  <a:cubicBezTo>
                    <a:pt x="19050" y="739"/>
                    <a:pt x="17764" y="0"/>
                    <a:pt x="1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8"/>
            <p:cNvSpPr/>
            <p:nvPr/>
          </p:nvSpPr>
          <p:spPr>
            <a:xfrm>
              <a:off x="5255235" y="257364"/>
              <a:ext cx="99072" cy="584480"/>
            </a:xfrm>
            <a:custGeom>
              <a:avLst/>
              <a:gdLst/>
              <a:ahLst/>
              <a:cxnLst/>
              <a:rect l="l" t="t" r="r" b="b"/>
              <a:pathLst>
                <a:path w="3096" h="18265" extrusionOk="0">
                  <a:moveTo>
                    <a:pt x="1548" y="0"/>
                  </a:moveTo>
                  <a:cubicBezTo>
                    <a:pt x="691" y="0"/>
                    <a:pt x="0" y="691"/>
                    <a:pt x="0" y="1548"/>
                  </a:cubicBezTo>
                  <a:lnTo>
                    <a:pt x="0" y="16716"/>
                  </a:lnTo>
                  <a:cubicBezTo>
                    <a:pt x="0" y="17574"/>
                    <a:pt x="691" y="18264"/>
                    <a:pt x="1548" y="18264"/>
                  </a:cubicBezTo>
                  <a:cubicBezTo>
                    <a:pt x="2405" y="18264"/>
                    <a:pt x="3096" y="17574"/>
                    <a:pt x="3096" y="16716"/>
                  </a:cubicBezTo>
                  <a:lnTo>
                    <a:pt x="3096" y="1548"/>
                  </a:lnTo>
                  <a:cubicBezTo>
                    <a:pt x="3096" y="691"/>
                    <a:pt x="2405" y="0"/>
                    <a:pt x="15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8"/>
            <p:cNvSpPr/>
            <p:nvPr/>
          </p:nvSpPr>
          <p:spPr>
            <a:xfrm>
              <a:off x="5238467" y="240596"/>
              <a:ext cx="132608" cy="618016"/>
            </a:xfrm>
            <a:custGeom>
              <a:avLst/>
              <a:gdLst/>
              <a:ahLst/>
              <a:cxnLst/>
              <a:rect l="l" t="t" r="r" b="b"/>
              <a:pathLst>
                <a:path w="4144" h="19313" extrusionOk="0">
                  <a:moveTo>
                    <a:pt x="2072" y="1036"/>
                  </a:moveTo>
                  <a:cubicBezTo>
                    <a:pt x="2643" y="1036"/>
                    <a:pt x="3108" y="1500"/>
                    <a:pt x="3108" y="2072"/>
                  </a:cubicBezTo>
                  <a:lnTo>
                    <a:pt x="3108" y="17240"/>
                  </a:lnTo>
                  <a:cubicBezTo>
                    <a:pt x="3108" y="17812"/>
                    <a:pt x="2643" y="18276"/>
                    <a:pt x="2072" y="18276"/>
                  </a:cubicBezTo>
                  <a:cubicBezTo>
                    <a:pt x="1500" y="18276"/>
                    <a:pt x="1036" y="17812"/>
                    <a:pt x="1036" y="17240"/>
                  </a:cubicBezTo>
                  <a:lnTo>
                    <a:pt x="1036" y="2072"/>
                  </a:lnTo>
                  <a:cubicBezTo>
                    <a:pt x="1036" y="1500"/>
                    <a:pt x="1500" y="1036"/>
                    <a:pt x="2072" y="1036"/>
                  </a:cubicBezTo>
                  <a:close/>
                  <a:moveTo>
                    <a:pt x="2072" y="0"/>
                  </a:moveTo>
                  <a:cubicBezTo>
                    <a:pt x="929" y="0"/>
                    <a:pt x="0" y="929"/>
                    <a:pt x="0" y="2072"/>
                  </a:cubicBezTo>
                  <a:lnTo>
                    <a:pt x="0" y="17240"/>
                  </a:lnTo>
                  <a:cubicBezTo>
                    <a:pt x="0" y="18383"/>
                    <a:pt x="929" y="19312"/>
                    <a:pt x="2072" y="19312"/>
                  </a:cubicBezTo>
                  <a:cubicBezTo>
                    <a:pt x="3215" y="19312"/>
                    <a:pt x="4144" y="18383"/>
                    <a:pt x="4144" y="17240"/>
                  </a:cubicBezTo>
                  <a:lnTo>
                    <a:pt x="4144" y="2072"/>
                  </a:lnTo>
                  <a:cubicBezTo>
                    <a:pt x="4144" y="929"/>
                    <a:pt x="3215" y="0"/>
                    <a:pt x="2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8"/>
            <p:cNvSpPr/>
            <p:nvPr/>
          </p:nvSpPr>
          <p:spPr>
            <a:xfrm>
              <a:off x="5098243" y="1216628"/>
              <a:ext cx="147104" cy="190176"/>
            </a:xfrm>
            <a:custGeom>
              <a:avLst/>
              <a:gdLst/>
              <a:ahLst/>
              <a:cxnLst/>
              <a:rect l="l" t="t" r="r" b="b"/>
              <a:pathLst>
                <a:path w="4597" h="5943" extrusionOk="0">
                  <a:moveTo>
                    <a:pt x="3314" y="1"/>
                  </a:moveTo>
                  <a:cubicBezTo>
                    <a:pt x="2870" y="1"/>
                    <a:pt x="1126" y="91"/>
                    <a:pt x="608" y="1479"/>
                  </a:cubicBezTo>
                  <a:cubicBezTo>
                    <a:pt x="1" y="3075"/>
                    <a:pt x="1548" y="4920"/>
                    <a:pt x="2501" y="5682"/>
                  </a:cubicBezTo>
                  <a:cubicBezTo>
                    <a:pt x="2737" y="5871"/>
                    <a:pt x="2985" y="5942"/>
                    <a:pt x="3225" y="5942"/>
                  </a:cubicBezTo>
                  <a:cubicBezTo>
                    <a:pt x="3950" y="5942"/>
                    <a:pt x="4596" y="5289"/>
                    <a:pt x="4596" y="5289"/>
                  </a:cubicBezTo>
                  <a:lnTo>
                    <a:pt x="3418" y="3"/>
                  </a:lnTo>
                  <a:cubicBezTo>
                    <a:pt x="3418" y="3"/>
                    <a:pt x="3380" y="1"/>
                    <a:pt x="3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8"/>
            <p:cNvSpPr/>
            <p:nvPr/>
          </p:nvSpPr>
          <p:spPr>
            <a:xfrm>
              <a:off x="5079203" y="1199956"/>
              <a:ext cx="183296" cy="223296"/>
            </a:xfrm>
            <a:custGeom>
              <a:avLst/>
              <a:gdLst/>
              <a:ahLst/>
              <a:cxnLst/>
              <a:rect l="l" t="t" r="r" b="b"/>
              <a:pathLst>
                <a:path w="5728" h="6978" extrusionOk="0">
                  <a:moveTo>
                    <a:pt x="3596" y="1048"/>
                  </a:moveTo>
                  <a:lnTo>
                    <a:pt x="4620" y="5620"/>
                  </a:lnTo>
                  <a:cubicBezTo>
                    <a:pt x="4406" y="5763"/>
                    <a:pt x="4108" y="5941"/>
                    <a:pt x="3822" y="5941"/>
                  </a:cubicBezTo>
                  <a:cubicBezTo>
                    <a:pt x="3667" y="5941"/>
                    <a:pt x="3548" y="5894"/>
                    <a:pt x="3417" y="5798"/>
                  </a:cubicBezTo>
                  <a:cubicBezTo>
                    <a:pt x="2501" y="5060"/>
                    <a:pt x="1215" y="3429"/>
                    <a:pt x="1679" y="2191"/>
                  </a:cubicBezTo>
                  <a:cubicBezTo>
                    <a:pt x="2012" y="1322"/>
                    <a:pt x="3036" y="1107"/>
                    <a:pt x="3596" y="1048"/>
                  </a:cubicBezTo>
                  <a:close/>
                  <a:moveTo>
                    <a:pt x="3929" y="0"/>
                  </a:moveTo>
                  <a:cubicBezTo>
                    <a:pt x="2703" y="0"/>
                    <a:pt x="1227" y="476"/>
                    <a:pt x="715" y="1822"/>
                  </a:cubicBezTo>
                  <a:cubicBezTo>
                    <a:pt x="0" y="3727"/>
                    <a:pt x="1751" y="5787"/>
                    <a:pt x="2774" y="6608"/>
                  </a:cubicBezTo>
                  <a:cubicBezTo>
                    <a:pt x="3084" y="6846"/>
                    <a:pt x="3429" y="6977"/>
                    <a:pt x="3822" y="6977"/>
                  </a:cubicBezTo>
                  <a:cubicBezTo>
                    <a:pt x="4727" y="6977"/>
                    <a:pt x="5477" y="6251"/>
                    <a:pt x="5561" y="6179"/>
                  </a:cubicBezTo>
                  <a:cubicBezTo>
                    <a:pt x="5680" y="6048"/>
                    <a:pt x="5727" y="5870"/>
                    <a:pt x="5692" y="5703"/>
                  </a:cubicBezTo>
                  <a:lnTo>
                    <a:pt x="4513" y="405"/>
                  </a:lnTo>
                  <a:cubicBezTo>
                    <a:pt x="4465" y="179"/>
                    <a:pt x="4275" y="12"/>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8"/>
            <p:cNvSpPr/>
            <p:nvPr/>
          </p:nvSpPr>
          <p:spPr>
            <a:xfrm>
              <a:off x="5171395" y="1191348"/>
              <a:ext cx="171296" cy="205888"/>
            </a:xfrm>
            <a:custGeom>
              <a:avLst/>
              <a:gdLst/>
              <a:ahLst/>
              <a:cxnLst/>
              <a:rect l="l" t="t" r="r" b="b"/>
              <a:pathLst>
                <a:path w="5353" h="6434" extrusionOk="0">
                  <a:moveTo>
                    <a:pt x="2513" y="1"/>
                  </a:moveTo>
                  <a:cubicBezTo>
                    <a:pt x="2454" y="1"/>
                    <a:pt x="2394" y="3"/>
                    <a:pt x="2334" y="7"/>
                  </a:cubicBezTo>
                  <a:lnTo>
                    <a:pt x="2025" y="31"/>
                  </a:lnTo>
                  <a:cubicBezTo>
                    <a:pt x="1" y="293"/>
                    <a:pt x="1072" y="5508"/>
                    <a:pt x="2537" y="6234"/>
                  </a:cubicBezTo>
                  <a:cubicBezTo>
                    <a:pt x="2560" y="6246"/>
                    <a:pt x="2572" y="6258"/>
                    <a:pt x="2584" y="6258"/>
                  </a:cubicBezTo>
                  <a:cubicBezTo>
                    <a:pt x="2836" y="6378"/>
                    <a:pt x="3094" y="6433"/>
                    <a:pt x="3345" y="6433"/>
                  </a:cubicBezTo>
                  <a:cubicBezTo>
                    <a:pt x="4410" y="6433"/>
                    <a:pt x="5353" y="5445"/>
                    <a:pt x="5227" y="4270"/>
                  </a:cubicBezTo>
                  <a:lnTo>
                    <a:pt x="5013" y="2234"/>
                  </a:lnTo>
                  <a:cubicBezTo>
                    <a:pt x="4877" y="960"/>
                    <a:pt x="3784" y="1"/>
                    <a:pt x="25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8"/>
            <p:cNvSpPr/>
            <p:nvPr/>
          </p:nvSpPr>
          <p:spPr>
            <a:xfrm>
              <a:off x="5174435" y="1174804"/>
              <a:ext cx="183296" cy="238912"/>
            </a:xfrm>
            <a:custGeom>
              <a:avLst/>
              <a:gdLst/>
              <a:ahLst/>
              <a:cxnLst/>
              <a:rect l="l" t="t" r="r" b="b"/>
              <a:pathLst>
                <a:path w="5728" h="7466" extrusionOk="0">
                  <a:moveTo>
                    <a:pt x="2432" y="1042"/>
                  </a:moveTo>
                  <a:cubicBezTo>
                    <a:pt x="3447" y="1042"/>
                    <a:pt x="4293" y="1802"/>
                    <a:pt x="4406" y="2810"/>
                  </a:cubicBezTo>
                  <a:lnTo>
                    <a:pt x="4621" y="4846"/>
                  </a:lnTo>
                  <a:cubicBezTo>
                    <a:pt x="4668" y="5251"/>
                    <a:pt x="4537" y="5644"/>
                    <a:pt x="4251" y="5965"/>
                  </a:cubicBezTo>
                  <a:cubicBezTo>
                    <a:pt x="3986" y="6263"/>
                    <a:pt x="3617" y="6430"/>
                    <a:pt x="3244" y="6430"/>
                  </a:cubicBezTo>
                  <a:cubicBezTo>
                    <a:pt x="3065" y="6430"/>
                    <a:pt x="2885" y="6392"/>
                    <a:pt x="2716" y="6311"/>
                  </a:cubicBezTo>
                  <a:cubicBezTo>
                    <a:pt x="2704" y="6311"/>
                    <a:pt x="2704" y="6311"/>
                    <a:pt x="2704" y="6299"/>
                  </a:cubicBezTo>
                  <a:lnTo>
                    <a:pt x="2680" y="6299"/>
                  </a:lnTo>
                  <a:cubicBezTo>
                    <a:pt x="1823" y="5870"/>
                    <a:pt x="1156" y="3263"/>
                    <a:pt x="1382" y="1953"/>
                  </a:cubicBezTo>
                  <a:cubicBezTo>
                    <a:pt x="1477" y="1405"/>
                    <a:pt x="1680" y="1108"/>
                    <a:pt x="1989" y="1060"/>
                  </a:cubicBezTo>
                  <a:lnTo>
                    <a:pt x="2275" y="1048"/>
                  </a:lnTo>
                  <a:cubicBezTo>
                    <a:pt x="2328" y="1044"/>
                    <a:pt x="2380" y="1042"/>
                    <a:pt x="2432" y="1042"/>
                  </a:cubicBezTo>
                  <a:close/>
                  <a:moveTo>
                    <a:pt x="2430" y="0"/>
                  </a:moveTo>
                  <a:cubicBezTo>
                    <a:pt x="2358" y="0"/>
                    <a:pt x="2275" y="0"/>
                    <a:pt x="2204" y="12"/>
                  </a:cubicBezTo>
                  <a:lnTo>
                    <a:pt x="1894" y="36"/>
                  </a:lnTo>
                  <a:lnTo>
                    <a:pt x="1858" y="36"/>
                  </a:lnTo>
                  <a:cubicBezTo>
                    <a:pt x="1406" y="96"/>
                    <a:pt x="596" y="405"/>
                    <a:pt x="358" y="1786"/>
                  </a:cubicBezTo>
                  <a:cubicBezTo>
                    <a:pt x="1" y="3917"/>
                    <a:pt x="1096" y="6656"/>
                    <a:pt x="2215" y="7215"/>
                  </a:cubicBezTo>
                  <a:cubicBezTo>
                    <a:pt x="2215" y="7215"/>
                    <a:pt x="2227" y="7227"/>
                    <a:pt x="2227" y="7227"/>
                  </a:cubicBezTo>
                  <a:cubicBezTo>
                    <a:pt x="2251" y="7239"/>
                    <a:pt x="2263" y="7239"/>
                    <a:pt x="2275" y="7251"/>
                  </a:cubicBezTo>
                  <a:cubicBezTo>
                    <a:pt x="2585" y="7394"/>
                    <a:pt x="2918" y="7465"/>
                    <a:pt x="3251" y="7465"/>
                  </a:cubicBezTo>
                  <a:cubicBezTo>
                    <a:pt x="3906" y="7465"/>
                    <a:pt x="4561" y="7168"/>
                    <a:pt x="5025" y="6656"/>
                  </a:cubicBezTo>
                  <a:cubicBezTo>
                    <a:pt x="5502" y="6132"/>
                    <a:pt x="5728" y="5430"/>
                    <a:pt x="5644" y="4727"/>
                  </a:cubicBezTo>
                  <a:lnTo>
                    <a:pt x="5430" y="2703"/>
                  </a:lnTo>
                  <a:cubicBezTo>
                    <a:pt x="5263" y="1167"/>
                    <a:pt x="3978" y="0"/>
                    <a:pt x="2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8"/>
            <p:cNvSpPr/>
            <p:nvPr/>
          </p:nvSpPr>
          <p:spPr>
            <a:xfrm>
              <a:off x="5269827" y="1172724"/>
              <a:ext cx="171264" cy="218144"/>
            </a:xfrm>
            <a:custGeom>
              <a:avLst/>
              <a:gdLst/>
              <a:ahLst/>
              <a:cxnLst/>
              <a:rect l="l" t="t" r="r" b="b"/>
              <a:pathLst>
                <a:path w="5352" h="6817" extrusionOk="0">
                  <a:moveTo>
                    <a:pt x="2620" y="1"/>
                  </a:moveTo>
                  <a:cubicBezTo>
                    <a:pt x="2587" y="1"/>
                    <a:pt x="2554" y="2"/>
                    <a:pt x="2521" y="6"/>
                  </a:cubicBezTo>
                  <a:cubicBezTo>
                    <a:pt x="0" y="254"/>
                    <a:pt x="349" y="6817"/>
                    <a:pt x="2819" y="6817"/>
                  </a:cubicBezTo>
                  <a:cubicBezTo>
                    <a:pt x="2835" y="6817"/>
                    <a:pt x="2850" y="6817"/>
                    <a:pt x="2866" y="6816"/>
                  </a:cubicBezTo>
                  <a:cubicBezTo>
                    <a:pt x="5352" y="6746"/>
                    <a:pt x="4743" y="1"/>
                    <a:pt x="26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8"/>
            <p:cNvSpPr/>
            <p:nvPr/>
          </p:nvSpPr>
          <p:spPr>
            <a:xfrm>
              <a:off x="5274659" y="1156116"/>
              <a:ext cx="156224" cy="251488"/>
            </a:xfrm>
            <a:custGeom>
              <a:avLst/>
              <a:gdLst/>
              <a:ahLst/>
              <a:cxnLst/>
              <a:rect l="l" t="t" r="r" b="b"/>
              <a:pathLst>
                <a:path w="4882" h="7859" extrusionOk="0">
                  <a:moveTo>
                    <a:pt x="2477" y="1037"/>
                  </a:moveTo>
                  <a:cubicBezTo>
                    <a:pt x="3084" y="1037"/>
                    <a:pt x="3786" y="2418"/>
                    <a:pt x="3822" y="4263"/>
                  </a:cubicBezTo>
                  <a:cubicBezTo>
                    <a:pt x="3834" y="5525"/>
                    <a:pt x="3501" y="6799"/>
                    <a:pt x="2703" y="6823"/>
                  </a:cubicBezTo>
                  <a:lnTo>
                    <a:pt x="2679" y="6823"/>
                  </a:lnTo>
                  <a:cubicBezTo>
                    <a:pt x="1786" y="6823"/>
                    <a:pt x="1227" y="5371"/>
                    <a:pt x="1167" y="4001"/>
                  </a:cubicBezTo>
                  <a:cubicBezTo>
                    <a:pt x="1096" y="2632"/>
                    <a:pt x="1512" y="1132"/>
                    <a:pt x="2429" y="1049"/>
                  </a:cubicBezTo>
                  <a:cubicBezTo>
                    <a:pt x="2441" y="1037"/>
                    <a:pt x="2465" y="1037"/>
                    <a:pt x="2477" y="1037"/>
                  </a:cubicBezTo>
                  <a:close/>
                  <a:moveTo>
                    <a:pt x="2477" y="1"/>
                  </a:moveTo>
                  <a:cubicBezTo>
                    <a:pt x="2429" y="1"/>
                    <a:pt x="2370" y="13"/>
                    <a:pt x="2322" y="13"/>
                  </a:cubicBezTo>
                  <a:cubicBezTo>
                    <a:pt x="1143" y="132"/>
                    <a:pt x="0" y="1430"/>
                    <a:pt x="131" y="4061"/>
                  </a:cubicBezTo>
                  <a:cubicBezTo>
                    <a:pt x="226" y="5883"/>
                    <a:pt x="1060" y="7859"/>
                    <a:pt x="2679" y="7859"/>
                  </a:cubicBezTo>
                  <a:lnTo>
                    <a:pt x="2739" y="7859"/>
                  </a:lnTo>
                  <a:cubicBezTo>
                    <a:pt x="4060" y="7811"/>
                    <a:pt x="4882" y="6406"/>
                    <a:pt x="4858" y="4251"/>
                  </a:cubicBezTo>
                  <a:cubicBezTo>
                    <a:pt x="4822" y="2192"/>
                    <a:pt x="3977" y="1"/>
                    <a:pt x="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8"/>
            <p:cNvSpPr/>
            <p:nvPr/>
          </p:nvSpPr>
          <p:spPr>
            <a:xfrm>
              <a:off x="5385155" y="1174804"/>
              <a:ext cx="130976" cy="199712"/>
            </a:xfrm>
            <a:custGeom>
              <a:avLst/>
              <a:gdLst/>
              <a:ahLst/>
              <a:cxnLst/>
              <a:rect l="l" t="t" r="r" b="b"/>
              <a:pathLst>
                <a:path w="4093" h="6241" extrusionOk="0">
                  <a:moveTo>
                    <a:pt x="2131" y="0"/>
                  </a:moveTo>
                  <a:cubicBezTo>
                    <a:pt x="131" y="0"/>
                    <a:pt x="0" y="5501"/>
                    <a:pt x="1857" y="6192"/>
                  </a:cubicBezTo>
                  <a:cubicBezTo>
                    <a:pt x="1946" y="6224"/>
                    <a:pt x="2031" y="6240"/>
                    <a:pt x="2112" y="6240"/>
                  </a:cubicBezTo>
                  <a:cubicBezTo>
                    <a:pt x="3744" y="6240"/>
                    <a:pt x="4093" y="0"/>
                    <a:pt x="21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8"/>
            <p:cNvSpPr/>
            <p:nvPr/>
          </p:nvSpPr>
          <p:spPr>
            <a:xfrm>
              <a:off x="5378275" y="1158036"/>
              <a:ext cx="143680" cy="233184"/>
            </a:xfrm>
            <a:custGeom>
              <a:avLst/>
              <a:gdLst/>
              <a:ahLst/>
              <a:cxnLst/>
              <a:rect l="l" t="t" r="r" b="b"/>
              <a:pathLst>
                <a:path w="4490" h="7287" extrusionOk="0">
                  <a:moveTo>
                    <a:pt x="2346" y="1036"/>
                  </a:moveTo>
                  <a:cubicBezTo>
                    <a:pt x="2406" y="1036"/>
                    <a:pt x="2584" y="1036"/>
                    <a:pt x="2775" y="1382"/>
                  </a:cubicBezTo>
                  <a:cubicBezTo>
                    <a:pt x="3346" y="2370"/>
                    <a:pt x="3287" y="4834"/>
                    <a:pt x="2668" y="5918"/>
                  </a:cubicBezTo>
                  <a:cubicBezTo>
                    <a:pt x="2549" y="6120"/>
                    <a:pt x="2418" y="6251"/>
                    <a:pt x="2322" y="6251"/>
                  </a:cubicBezTo>
                  <a:cubicBezTo>
                    <a:pt x="2299" y="6251"/>
                    <a:pt x="2275" y="6239"/>
                    <a:pt x="2251" y="6239"/>
                  </a:cubicBezTo>
                  <a:cubicBezTo>
                    <a:pt x="1501" y="5954"/>
                    <a:pt x="1072" y="4179"/>
                    <a:pt x="1358" y="2572"/>
                  </a:cubicBezTo>
                  <a:cubicBezTo>
                    <a:pt x="1489" y="1870"/>
                    <a:pt x="1822" y="1036"/>
                    <a:pt x="2346" y="1036"/>
                  </a:cubicBezTo>
                  <a:close/>
                  <a:moveTo>
                    <a:pt x="2346" y="0"/>
                  </a:moveTo>
                  <a:cubicBezTo>
                    <a:pt x="1358" y="0"/>
                    <a:pt x="608" y="893"/>
                    <a:pt x="346" y="2394"/>
                  </a:cubicBezTo>
                  <a:cubicBezTo>
                    <a:pt x="1" y="4299"/>
                    <a:pt x="489" y="6680"/>
                    <a:pt x="1882" y="7204"/>
                  </a:cubicBezTo>
                  <a:cubicBezTo>
                    <a:pt x="2037" y="7263"/>
                    <a:pt x="2180" y="7287"/>
                    <a:pt x="2322" y="7287"/>
                  </a:cubicBezTo>
                  <a:cubicBezTo>
                    <a:pt x="2668" y="7287"/>
                    <a:pt x="3156" y="7132"/>
                    <a:pt x="3561" y="6430"/>
                  </a:cubicBezTo>
                  <a:cubicBezTo>
                    <a:pt x="4299" y="5168"/>
                    <a:pt x="4489" y="2286"/>
                    <a:pt x="3680" y="870"/>
                  </a:cubicBezTo>
                  <a:cubicBezTo>
                    <a:pt x="3263" y="155"/>
                    <a:pt x="2727" y="0"/>
                    <a:pt x="2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8"/>
            <p:cNvSpPr/>
            <p:nvPr/>
          </p:nvSpPr>
          <p:spPr>
            <a:xfrm>
              <a:off x="5332547" y="1294676"/>
              <a:ext cx="325376" cy="449376"/>
            </a:xfrm>
            <a:custGeom>
              <a:avLst/>
              <a:gdLst/>
              <a:ahLst/>
              <a:cxnLst/>
              <a:rect l="l" t="t" r="r" b="b"/>
              <a:pathLst>
                <a:path w="10168" h="14043" extrusionOk="0">
                  <a:moveTo>
                    <a:pt x="2957" y="0"/>
                  </a:moveTo>
                  <a:cubicBezTo>
                    <a:pt x="2026" y="0"/>
                    <a:pt x="1301" y="123"/>
                    <a:pt x="1037" y="338"/>
                  </a:cubicBezTo>
                  <a:cubicBezTo>
                    <a:pt x="1" y="1183"/>
                    <a:pt x="1692" y="2791"/>
                    <a:pt x="4656" y="3184"/>
                  </a:cubicBezTo>
                  <a:cubicBezTo>
                    <a:pt x="4656" y="3184"/>
                    <a:pt x="72" y="5184"/>
                    <a:pt x="1299" y="11137"/>
                  </a:cubicBezTo>
                  <a:lnTo>
                    <a:pt x="7049" y="14042"/>
                  </a:lnTo>
                  <a:lnTo>
                    <a:pt x="6966" y="10863"/>
                  </a:lnTo>
                  <a:cubicBezTo>
                    <a:pt x="6966" y="10863"/>
                    <a:pt x="9836" y="7708"/>
                    <a:pt x="10026" y="3898"/>
                  </a:cubicBezTo>
                  <a:cubicBezTo>
                    <a:pt x="10168" y="1050"/>
                    <a:pt x="5681" y="0"/>
                    <a:pt x="29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8"/>
            <p:cNvSpPr/>
            <p:nvPr/>
          </p:nvSpPr>
          <p:spPr>
            <a:xfrm>
              <a:off x="5336387" y="1278164"/>
              <a:ext cx="334912" cy="482272"/>
            </a:xfrm>
            <a:custGeom>
              <a:avLst/>
              <a:gdLst/>
              <a:ahLst/>
              <a:cxnLst/>
              <a:rect l="l" t="t" r="r" b="b"/>
              <a:pathLst>
                <a:path w="10466" h="15071" extrusionOk="0">
                  <a:moveTo>
                    <a:pt x="2839" y="1"/>
                  </a:moveTo>
                  <a:cubicBezTo>
                    <a:pt x="1804" y="1"/>
                    <a:pt x="963" y="151"/>
                    <a:pt x="595" y="449"/>
                  </a:cubicBezTo>
                  <a:cubicBezTo>
                    <a:pt x="167" y="795"/>
                    <a:pt x="0" y="1295"/>
                    <a:pt x="143" y="1795"/>
                  </a:cubicBezTo>
                  <a:cubicBezTo>
                    <a:pt x="405" y="2700"/>
                    <a:pt x="1584" y="3509"/>
                    <a:pt x="3179" y="3950"/>
                  </a:cubicBezTo>
                  <a:cubicBezTo>
                    <a:pt x="2810" y="4235"/>
                    <a:pt x="2393" y="4628"/>
                    <a:pt x="2000" y="5117"/>
                  </a:cubicBezTo>
                  <a:cubicBezTo>
                    <a:pt x="1024" y="6343"/>
                    <a:pt x="0" y="8486"/>
                    <a:pt x="667" y="11748"/>
                  </a:cubicBezTo>
                  <a:cubicBezTo>
                    <a:pt x="719" y="11997"/>
                    <a:pt x="933" y="12165"/>
                    <a:pt x="1176" y="12165"/>
                  </a:cubicBezTo>
                  <a:cubicBezTo>
                    <a:pt x="1212" y="12165"/>
                    <a:pt x="1249" y="12161"/>
                    <a:pt x="1286" y="12153"/>
                  </a:cubicBezTo>
                  <a:cubicBezTo>
                    <a:pt x="1560" y="12094"/>
                    <a:pt x="1738" y="11820"/>
                    <a:pt x="1691" y="11546"/>
                  </a:cubicBezTo>
                  <a:cubicBezTo>
                    <a:pt x="560" y="6105"/>
                    <a:pt x="4572" y="4247"/>
                    <a:pt x="4751" y="4176"/>
                  </a:cubicBezTo>
                  <a:cubicBezTo>
                    <a:pt x="4965" y="4081"/>
                    <a:pt x="5084" y="3854"/>
                    <a:pt x="5048" y="3628"/>
                  </a:cubicBezTo>
                  <a:cubicBezTo>
                    <a:pt x="5024" y="3390"/>
                    <a:pt x="4834" y="3212"/>
                    <a:pt x="4608" y="3188"/>
                  </a:cubicBezTo>
                  <a:cubicBezTo>
                    <a:pt x="2488" y="2914"/>
                    <a:pt x="1286" y="2021"/>
                    <a:pt x="1143" y="1509"/>
                  </a:cubicBezTo>
                  <a:cubicBezTo>
                    <a:pt x="1119" y="1438"/>
                    <a:pt x="1107" y="1366"/>
                    <a:pt x="1250" y="1259"/>
                  </a:cubicBezTo>
                  <a:cubicBezTo>
                    <a:pt x="1415" y="1129"/>
                    <a:pt x="2006" y="1040"/>
                    <a:pt x="2805" y="1040"/>
                  </a:cubicBezTo>
                  <a:cubicBezTo>
                    <a:pt x="4197" y="1040"/>
                    <a:pt x="6222" y="1310"/>
                    <a:pt x="7727" y="2104"/>
                  </a:cubicBezTo>
                  <a:cubicBezTo>
                    <a:pt x="8882" y="2711"/>
                    <a:pt x="9442" y="3473"/>
                    <a:pt x="9394" y="4378"/>
                  </a:cubicBezTo>
                  <a:cubicBezTo>
                    <a:pt x="9204" y="7962"/>
                    <a:pt x="6489" y="10998"/>
                    <a:pt x="6465" y="11034"/>
                  </a:cubicBezTo>
                  <a:cubicBezTo>
                    <a:pt x="6370" y="11129"/>
                    <a:pt x="6322" y="11260"/>
                    <a:pt x="6322" y="11391"/>
                  </a:cubicBezTo>
                  <a:lnTo>
                    <a:pt x="6418" y="14570"/>
                  </a:lnTo>
                  <a:cubicBezTo>
                    <a:pt x="6418" y="14856"/>
                    <a:pt x="6656" y="15070"/>
                    <a:pt x="6929" y="15070"/>
                  </a:cubicBezTo>
                  <a:lnTo>
                    <a:pt x="6941" y="15070"/>
                  </a:lnTo>
                  <a:cubicBezTo>
                    <a:pt x="7227" y="15070"/>
                    <a:pt x="7453" y="14832"/>
                    <a:pt x="7453" y="14546"/>
                  </a:cubicBezTo>
                  <a:lnTo>
                    <a:pt x="7370" y="11570"/>
                  </a:lnTo>
                  <a:cubicBezTo>
                    <a:pt x="7965" y="10855"/>
                    <a:pt x="10239" y="7938"/>
                    <a:pt x="10418" y="4438"/>
                  </a:cubicBezTo>
                  <a:cubicBezTo>
                    <a:pt x="10466" y="3485"/>
                    <a:pt x="10108" y="2152"/>
                    <a:pt x="8120" y="1140"/>
                  </a:cubicBezTo>
                  <a:cubicBezTo>
                    <a:pt x="6622" y="380"/>
                    <a:pt x="4486" y="1"/>
                    <a:pt x="2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8"/>
            <p:cNvSpPr/>
            <p:nvPr/>
          </p:nvSpPr>
          <p:spPr>
            <a:xfrm>
              <a:off x="5219779" y="1641044"/>
              <a:ext cx="1505760" cy="1382112"/>
            </a:xfrm>
            <a:custGeom>
              <a:avLst/>
              <a:gdLst/>
              <a:ahLst/>
              <a:cxnLst/>
              <a:rect l="l" t="t" r="r" b="b"/>
              <a:pathLst>
                <a:path w="47055" h="43191" extrusionOk="0">
                  <a:moveTo>
                    <a:pt x="9153" y="0"/>
                  </a:moveTo>
                  <a:cubicBezTo>
                    <a:pt x="6619" y="0"/>
                    <a:pt x="3133" y="406"/>
                    <a:pt x="1" y="2182"/>
                  </a:cubicBezTo>
                  <a:cubicBezTo>
                    <a:pt x="1" y="2182"/>
                    <a:pt x="1465" y="37187"/>
                    <a:pt x="6121" y="41151"/>
                  </a:cubicBezTo>
                  <a:cubicBezTo>
                    <a:pt x="7965" y="42717"/>
                    <a:pt x="13528" y="43190"/>
                    <a:pt x="19574" y="43190"/>
                  </a:cubicBezTo>
                  <a:cubicBezTo>
                    <a:pt x="28789" y="43190"/>
                    <a:pt x="39125" y="42092"/>
                    <a:pt x="39125" y="42092"/>
                  </a:cubicBezTo>
                  <a:cubicBezTo>
                    <a:pt x="39125" y="42092"/>
                    <a:pt x="46804" y="27352"/>
                    <a:pt x="47054" y="20113"/>
                  </a:cubicBezTo>
                  <a:lnTo>
                    <a:pt x="44518" y="14982"/>
                  </a:lnTo>
                  <a:lnTo>
                    <a:pt x="18360" y="21923"/>
                  </a:lnTo>
                  <a:lnTo>
                    <a:pt x="12752" y="289"/>
                  </a:lnTo>
                  <a:cubicBezTo>
                    <a:pt x="12752" y="289"/>
                    <a:pt x="11291"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8"/>
            <p:cNvSpPr/>
            <p:nvPr/>
          </p:nvSpPr>
          <p:spPr>
            <a:xfrm>
              <a:off x="6181443" y="2261396"/>
              <a:ext cx="433216" cy="750240"/>
            </a:xfrm>
            <a:custGeom>
              <a:avLst/>
              <a:gdLst/>
              <a:ahLst/>
              <a:cxnLst/>
              <a:rect l="l" t="t" r="r" b="b"/>
              <a:pathLst>
                <a:path w="13538" h="23445" extrusionOk="0">
                  <a:moveTo>
                    <a:pt x="12109" y="1"/>
                  </a:moveTo>
                  <a:cubicBezTo>
                    <a:pt x="12109" y="1"/>
                    <a:pt x="1703" y="10562"/>
                    <a:pt x="0" y="23444"/>
                  </a:cubicBezTo>
                  <a:cubicBezTo>
                    <a:pt x="5156" y="23123"/>
                    <a:pt x="9073" y="22706"/>
                    <a:pt x="9073" y="22706"/>
                  </a:cubicBezTo>
                  <a:cubicBezTo>
                    <a:pt x="9073" y="22706"/>
                    <a:pt x="11394" y="18241"/>
                    <a:pt x="13538" y="13026"/>
                  </a:cubicBezTo>
                  <a:lnTo>
                    <a:pt x="121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8"/>
            <p:cNvSpPr/>
            <p:nvPr/>
          </p:nvSpPr>
          <p:spPr>
            <a:xfrm>
              <a:off x="5651043" y="2195508"/>
              <a:ext cx="156288" cy="186112"/>
            </a:xfrm>
            <a:custGeom>
              <a:avLst/>
              <a:gdLst/>
              <a:ahLst/>
              <a:cxnLst/>
              <a:rect l="l" t="t" r="r" b="b"/>
              <a:pathLst>
                <a:path w="4884" h="5816" extrusionOk="0">
                  <a:moveTo>
                    <a:pt x="3693" y="0"/>
                  </a:moveTo>
                  <a:cubicBezTo>
                    <a:pt x="1764" y="1131"/>
                    <a:pt x="668" y="3500"/>
                    <a:pt x="156" y="4953"/>
                  </a:cubicBezTo>
                  <a:cubicBezTo>
                    <a:pt x="1" y="5389"/>
                    <a:pt x="342" y="5816"/>
                    <a:pt x="772" y="5816"/>
                  </a:cubicBezTo>
                  <a:cubicBezTo>
                    <a:pt x="835" y="5816"/>
                    <a:pt x="900" y="5806"/>
                    <a:pt x="966" y="5786"/>
                  </a:cubicBezTo>
                  <a:lnTo>
                    <a:pt x="4883" y="4596"/>
                  </a:lnTo>
                  <a:lnTo>
                    <a:pt x="3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8"/>
            <p:cNvSpPr/>
            <p:nvPr/>
          </p:nvSpPr>
          <p:spPr>
            <a:xfrm>
              <a:off x="5211395" y="1813844"/>
              <a:ext cx="482016" cy="106592"/>
            </a:xfrm>
            <a:custGeom>
              <a:avLst/>
              <a:gdLst/>
              <a:ahLst/>
              <a:cxnLst/>
              <a:rect l="l" t="t" r="r" b="b"/>
              <a:pathLst>
                <a:path w="15063" h="3331" extrusionOk="0">
                  <a:moveTo>
                    <a:pt x="11435" y="0"/>
                  </a:moveTo>
                  <a:cubicBezTo>
                    <a:pt x="5090" y="0"/>
                    <a:pt x="574" y="2241"/>
                    <a:pt x="358" y="2354"/>
                  </a:cubicBezTo>
                  <a:cubicBezTo>
                    <a:pt x="108" y="2485"/>
                    <a:pt x="1" y="2795"/>
                    <a:pt x="132" y="3057"/>
                  </a:cubicBezTo>
                  <a:cubicBezTo>
                    <a:pt x="227" y="3236"/>
                    <a:pt x="406" y="3331"/>
                    <a:pt x="596" y="3331"/>
                  </a:cubicBezTo>
                  <a:cubicBezTo>
                    <a:pt x="668" y="3331"/>
                    <a:pt x="751" y="3319"/>
                    <a:pt x="822" y="3283"/>
                  </a:cubicBezTo>
                  <a:cubicBezTo>
                    <a:pt x="874" y="3252"/>
                    <a:pt x="5343" y="1035"/>
                    <a:pt x="11486" y="1035"/>
                  </a:cubicBezTo>
                  <a:cubicBezTo>
                    <a:pt x="12439" y="1035"/>
                    <a:pt x="13432" y="1088"/>
                    <a:pt x="14455" y="1211"/>
                  </a:cubicBezTo>
                  <a:cubicBezTo>
                    <a:pt x="14477" y="1214"/>
                    <a:pt x="14499" y="1216"/>
                    <a:pt x="14520" y="1216"/>
                  </a:cubicBezTo>
                  <a:cubicBezTo>
                    <a:pt x="14780" y="1216"/>
                    <a:pt x="15005" y="1023"/>
                    <a:pt x="15038" y="759"/>
                  </a:cubicBezTo>
                  <a:cubicBezTo>
                    <a:pt x="15062" y="473"/>
                    <a:pt x="14860" y="223"/>
                    <a:pt x="14586" y="188"/>
                  </a:cubicBezTo>
                  <a:cubicBezTo>
                    <a:pt x="13496" y="57"/>
                    <a:pt x="12442" y="0"/>
                    <a:pt x="11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8"/>
            <p:cNvSpPr/>
            <p:nvPr/>
          </p:nvSpPr>
          <p:spPr>
            <a:xfrm>
              <a:off x="5200739" y="1625716"/>
              <a:ext cx="444640" cy="101952"/>
            </a:xfrm>
            <a:custGeom>
              <a:avLst/>
              <a:gdLst/>
              <a:ahLst/>
              <a:cxnLst/>
              <a:rect l="l" t="t" r="r" b="b"/>
              <a:pathLst>
                <a:path w="13895" h="3186" extrusionOk="0">
                  <a:moveTo>
                    <a:pt x="9744" y="0"/>
                  </a:moveTo>
                  <a:cubicBezTo>
                    <a:pt x="3771" y="0"/>
                    <a:pt x="470" y="2123"/>
                    <a:pt x="310" y="2233"/>
                  </a:cubicBezTo>
                  <a:cubicBezTo>
                    <a:pt x="72" y="2387"/>
                    <a:pt x="0" y="2709"/>
                    <a:pt x="155" y="2947"/>
                  </a:cubicBezTo>
                  <a:cubicBezTo>
                    <a:pt x="262" y="3102"/>
                    <a:pt x="417" y="3185"/>
                    <a:pt x="596" y="3185"/>
                  </a:cubicBezTo>
                  <a:cubicBezTo>
                    <a:pt x="691" y="3185"/>
                    <a:pt x="786" y="3149"/>
                    <a:pt x="870" y="3090"/>
                  </a:cubicBezTo>
                  <a:cubicBezTo>
                    <a:pt x="910" y="3070"/>
                    <a:pt x="4068" y="1036"/>
                    <a:pt x="9776" y="1036"/>
                  </a:cubicBezTo>
                  <a:cubicBezTo>
                    <a:pt x="10853" y="1036"/>
                    <a:pt x="12021" y="1108"/>
                    <a:pt x="13276" y="1280"/>
                  </a:cubicBezTo>
                  <a:cubicBezTo>
                    <a:pt x="13299" y="1283"/>
                    <a:pt x="13322" y="1285"/>
                    <a:pt x="13345" y="1285"/>
                  </a:cubicBezTo>
                  <a:cubicBezTo>
                    <a:pt x="13603" y="1285"/>
                    <a:pt x="13826" y="1102"/>
                    <a:pt x="13859" y="840"/>
                  </a:cubicBezTo>
                  <a:cubicBezTo>
                    <a:pt x="13895" y="554"/>
                    <a:pt x="13705" y="292"/>
                    <a:pt x="13419" y="256"/>
                  </a:cubicBezTo>
                  <a:cubicBezTo>
                    <a:pt x="12100" y="76"/>
                    <a:pt x="10874" y="0"/>
                    <a:pt x="97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8"/>
            <p:cNvSpPr/>
            <p:nvPr/>
          </p:nvSpPr>
          <p:spPr>
            <a:xfrm>
              <a:off x="5288355" y="-13085"/>
              <a:ext cx="33184" cy="705248"/>
            </a:xfrm>
            <a:custGeom>
              <a:avLst/>
              <a:gdLst/>
              <a:ahLst/>
              <a:cxnLst/>
              <a:rect l="l" t="t" r="r" b="b"/>
              <a:pathLst>
                <a:path w="1037" h="22039" extrusionOk="0">
                  <a:moveTo>
                    <a:pt x="1" y="0"/>
                  </a:moveTo>
                  <a:lnTo>
                    <a:pt x="1" y="21526"/>
                  </a:lnTo>
                  <a:cubicBezTo>
                    <a:pt x="1" y="21812"/>
                    <a:pt x="227" y="22038"/>
                    <a:pt x="513" y="22038"/>
                  </a:cubicBezTo>
                  <a:cubicBezTo>
                    <a:pt x="799" y="22038"/>
                    <a:pt x="1037" y="21812"/>
                    <a:pt x="1037" y="21526"/>
                  </a:cubicBezTo>
                  <a:lnTo>
                    <a:pt x="1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8"/>
            <p:cNvSpPr/>
            <p:nvPr/>
          </p:nvSpPr>
          <p:spPr>
            <a:xfrm>
              <a:off x="6444323" y="4736756"/>
              <a:ext cx="33184" cy="408480"/>
            </a:xfrm>
            <a:custGeom>
              <a:avLst/>
              <a:gdLst/>
              <a:ahLst/>
              <a:cxnLst/>
              <a:rect l="l" t="t" r="r" b="b"/>
              <a:pathLst>
                <a:path w="1037" h="12765" extrusionOk="0">
                  <a:moveTo>
                    <a:pt x="512" y="1"/>
                  </a:moveTo>
                  <a:cubicBezTo>
                    <a:pt x="227" y="1"/>
                    <a:pt x="0" y="239"/>
                    <a:pt x="0" y="524"/>
                  </a:cubicBezTo>
                  <a:lnTo>
                    <a:pt x="0" y="12764"/>
                  </a:lnTo>
                  <a:lnTo>
                    <a:pt x="1036" y="12764"/>
                  </a:lnTo>
                  <a:lnTo>
                    <a:pt x="1036" y="524"/>
                  </a:lnTo>
                  <a:cubicBezTo>
                    <a:pt x="1036" y="239"/>
                    <a:pt x="798"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8"/>
            <p:cNvSpPr/>
            <p:nvPr/>
          </p:nvSpPr>
          <p:spPr>
            <a:xfrm>
              <a:off x="6912579" y="4753524"/>
              <a:ext cx="44608" cy="391712"/>
            </a:xfrm>
            <a:custGeom>
              <a:avLst/>
              <a:gdLst/>
              <a:ahLst/>
              <a:cxnLst/>
              <a:rect l="l" t="t" r="r" b="b"/>
              <a:pathLst>
                <a:path w="1394" h="12241" extrusionOk="0">
                  <a:moveTo>
                    <a:pt x="179" y="0"/>
                  </a:moveTo>
                  <a:cubicBezTo>
                    <a:pt x="0" y="4739"/>
                    <a:pt x="84" y="8787"/>
                    <a:pt x="345" y="12240"/>
                  </a:cubicBezTo>
                  <a:lnTo>
                    <a:pt x="1393" y="12240"/>
                  </a:lnTo>
                  <a:cubicBezTo>
                    <a:pt x="1060" y="8001"/>
                    <a:pt x="1072" y="3715"/>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8"/>
            <p:cNvSpPr/>
            <p:nvPr/>
          </p:nvSpPr>
          <p:spPr>
            <a:xfrm>
              <a:off x="6714083" y="719892"/>
              <a:ext cx="1051584" cy="1133888"/>
            </a:xfrm>
            <a:custGeom>
              <a:avLst/>
              <a:gdLst/>
              <a:ahLst/>
              <a:cxnLst/>
              <a:rect l="l" t="t" r="r" b="b"/>
              <a:pathLst>
                <a:path w="32862" h="35434" extrusionOk="0">
                  <a:moveTo>
                    <a:pt x="16824" y="0"/>
                  </a:moveTo>
                  <a:cubicBezTo>
                    <a:pt x="12764" y="0"/>
                    <a:pt x="9251" y="1465"/>
                    <a:pt x="6394" y="4382"/>
                  </a:cubicBezTo>
                  <a:cubicBezTo>
                    <a:pt x="4012" y="6787"/>
                    <a:pt x="2453" y="9966"/>
                    <a:pt x="1881" y="13561"/>
                  </a:cubicBezTo>
                  <a:cubicBezTo>
                    <a:pt x="1012" y="18979"/>
                    <a:pt x="0" y="28647"/>
                    <a:pt x="2965" y="32635"/>
                  </a:cubicBezTo>
                  <a:cubicBezTo>
                    <a:pt x="4417" y="34588"/>
                    <a:pt x="5882" y="35433"/>
                    <a:pt x="7858" y="35433"/>
                  </a:cubicBezTo>
                  <a:cubicBezTo>
                    <a:pt x="9073" y="35433"/>
                    <a:pt x="10394" y="35124"/>
                    <a:pt x="12061" y="34743"/>
                  </a:cubicBezTo>
                  <a:cubicBezTo>
                    <a:pt x="14442" y="34195"/>
                    <a:pt x="17407" y="33528"/>
                    <a:pt x="21491" y="33421"/>
                  </a:cubicBezTo>
                  <a:cubicBezTo>
                    <a:pt x="25289" y="33338"/>
                    <a:pt x="28254" y="31718"/>
                    <a:pt x="30075" y="28730"/>
                  </a:cubicBezTo>
                  <a:cubicBezTo>
                    <a:pt x="32861" y="24158"/>
                    <a:pt x="32707" y="16645"/>
                    <a:pt x="29706" y="10442"/>
                  </a:cubicBezTo>
                  <a:cubicBezTo>
                    <a:pt x="25444" y="1667"/>
                    <a:pt x="20919" y="476"/>
                    <a:pt x="20729" y="429"/>
                  </a:cubicBezTo>
                  <a:cubicBezTo>
                    <a:pt x="20717" y="429"/>
                    <a:pt x="20717" y="417"/>
                    <a:pt x="20705" y="417"/>
                  </a:cubicBezTo>
                  <a:cubicBezTo>
                    <a:pt x="19372" y="143"/>
                    <a:pt x="18074" y="0"/>
                    <a:pt x="16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8"/>
            <p:cNvSpPr/>
            <p:nvPr/>
          </p:nvSpPr>
          <p:spPr>
            <a:xfrm>
              <a:off x="7056579" y="1691828"/>
              <a:ext cx="435904" cy="463296"/>
            </a:xfrm>
            <a:custGeom>
              <a:avLst/>
              <a:gdLst/>
              <a:ahLst/>
              <a:cxnLst/>
              <a:rect l="l" t="t" r="r" b="b"/>
              <a:pathLst>
                <a:path w="13622" h="14478" extrusionOk="0">
                  <a:moveTo>
                    <a:pt x="1560" y="0"/>
                  </a:moveTo>
                  <a:cubicBezTo>
                    <a:pt x="2930" y="6025"/>
                    <a:pt x="1" y="14478"/>
                    <a:pt x="1" y="14478"/>
                  </a:cubicBezTo>
                  <a:lnTo>
                    <a:pt x="13622" y="14478"/>
                  </a:lnTo>
                  <a:cubicBezTo>
                    <a:pt x="13622" y="14478"/>
                    <a:pt x="12121" y="6548"/>
                    <a:pt x="126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8"/>
            <p:cNvSpPr/>
            <p:nvPr/>
          </p:nvSpPr>
          <p:spPr>
            <a:xfrm>
              <a:off x="7039427" y="1674996"/>
              <a:ext cx="470208" cy="496512"/>
            </a:xfrm>
            <a:custGeom>
              <a:avLst/>
              <a:gdLst/>
              <a:ahLst/>
              <a:cxnLst/>
              <a:rect l="l" t="t" r="r" b="b"/>
              <a:pathLst>
                <a:path w="14694" h="15516" extrusionOk="0">
                  <a:moveTo>
                    <a:pt x="13150" y="0"/>
                  </a:moveTo>
                  <a:cubicBezTo>
                    <a:pt x="12882" y="0"/>
                    <a:pt x="12656" y="207"/>
                    <a:pt x="12634" y="478"/>
                  </a:cubicBezTo>
                  <a:cubicBezTo>
                    <a:pt x="12217" y="5967"/>
                    <a:pt x="13205" y="12480"/>
                    <a:pt x="13538" y="14480"/>
                  </a:cubicBezTo>
                  <a:lnTo>
                    <a:pt x="1251" y="14480"/>
                  </a:lnTo>
                  <a:cubicBezTo>
                    <a:pt x="1513" y="13635"/>
                    <a:pt x="1966" y="12051"/>
                    <a:pt x="2335" y="10122"/>
                  </a:cubicBezTo>
                  <a:cubicBezTo>
                    <a:pt x="3097" y="6253"/>
                    <a:pt x="3180" y="2979"/>
                    <a:pt x="2597" y="407"/>
                  </a:cubicBezTo>
                  <a:cubicBezTo>
                    <a:pt x="2545" y="160"/>
                    <a:pt x="2325" y="2"/>
                    <a:pt x="2089" y="2"/>
                  </a:cubicBezTo>
                  <a:cubicBezTo>
                    <a:pt x="2052" y="2"/>
                    <a:pt x="2015" y="6"/>
                    <a:pt x="1977" y="14"/>
                  </a:cubicBezTo>
                  <a:cubicBezTo>
                    <a:pt x="1692" y="85"/>
                    <a:pt x="1525" y="359"/>
                    <a:pt x="1585" y="633"/>
                  </a:cubicBezTo>
                  <a:cubicBezTo>
                    <a:pt x="2132" y="3026"/>
                    <a:pt x="2049" y="6241"/>
                    <a:pt x="1323" y="9908"/>
                  </a:cubicBezTo>
                  <a:cubicBezTo>
                    <a:pt x="787" y="12706"/>
                    <a:pt x="61" y="14813"/>
                    <a:pt x="49" y="14837"/>
                  </a:cubicBezTo>
                  <a:cubicBezTo>
                    <a:pt x="1" y="14992"/>
                    <a:pt x="25" y="15171"/>
                    <a:pt x="120" y="15302"/>
                  </a:cubicBezTo>
                  <a:cubicBezTo>
                    <a:pt x="215" y="15433"/>
                    <a:pt x="370" y="15516"/>
                    <a:pt x="537" y="15516"/>
                  </a:cubicBezTo>
                  <a:lnTo>
                    <a:pt x="14158" y="15516"/>
                  </a:lnTo>
                  <a:cubicBezTo>
                    <a:pt x="14312" y="15516"/>
                    <a:pt x="14455" y="15445"/>
                    <a:pt x="14562" y="15337"/>
                  </a:cubicBezTo>
                  <a:cubicBezTo>
                    <a:pt x="14658" y="15218"/>
                    <a:pt x="14693" y="15052"/>
                    <a:pt x="14669" y="14909"/>
                  </a:cubicBezTo>
                  <a:cubicBezTo>
                    <a:pt x="14658" y="14825"/>
                    <a:pt x="13181" y="6967"/>
                    <a:pt x="13669" y="562"/>
                  </a:cubicBezTo>
                  <a:cubicBezTo>
                    <a:pt x="13693" y="276"/>
                    <a:pt x="13479" y="26"/>
                    <a:pt x="13193" y="2"/>
                  </a:cubicBezTo>
                  <a:cubicBezTo>
                    <a:pt x="13179" y="1"/>
                    <a:pt x="13164" y="0"/>
                    <a:pt x="13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8"/>
            <p:cNvSpPr/>
            <p:nvPr/>
          </p:nvSpPr>
          <p:spPr>
            <a:xfrm>
              <a:off x="6797507" y="874452"/>
              <a:ext cx="816512" cy="931392"/>
            </a:xfrm>
            <a:custGeom>
              <a:avLst/>
              <a:gdLst/>
              <a:ahLst/>
              <a:cxnLst/>
              <a:rect l="l" t="t" r="r" b="b"/>
              <a:pathLst>
                <a:path w="25516" h="29106" extrusionOk="0">
                  <a:moveTo>
                    <a:pt x="12525" y="1"/>
                  </a:moveTo>
                  <a:cubicBezTo>
                    <a:pt x="8564" y="1"/>
                    <a:pt x="4640" y="1591"/>
                    <a:pt x="3096" y="3993"/>
                  </a:cubicBezTo>
                  <a:cubicBezTo>
                    <a:pt x="1" y="8815"/>
                    <a:pt x="3620" y="26746"/>
                    <a:pt x="7240" y="28639"/>
                  </a:cubicBezTo>
                  <a:cubicBezTo>
                    <a:pt x="7871" y="28969"/>
                    <a:pt x="8540" y="29105"/>
                    <a:pt x="9213" y="29105"/>
                  </a:cubicBezTo>
                  <a:cubicBezTo>
                    <a:pt x="12395" y="29105"/>
                    <a:pt x="15681" y="26055"/>
                    <a:pt x="15681" y="26055"/>
                  </a:cubicBezTo>
                  <a:lnTo>
                    <a:pt x="20682" y="27603"/>
                  </a:lnTo>
                  <a:cubicBezTo>
                    <a:pt x="19991" y="23126"/>
                    <a:pt x="25516" y="13815"/>
                    <a:pt x="22241" y="5707"/>
                  </a:cubicBezTo>
                  <a:cubicBezTo>
                    <a:pt x="20588" y="1633"/>
                    <a:pt x="16537" y="1"/>
                    <a:pt x="125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8"/>
            <p:cNvSpPr/>
            <p:nvPr/>
          </p:nvSpPr>
          <p:spPr>
            <a:xfrm>
              <a:off x="6818467" y="857972"/>
              <a:ext cx="774208" cy="964544"/>
            </a:xfrm>
            <a:custGeom>
              <a:avLst/>
              <a:gdLst/>
              <a:ahLst/>
              <a:cxnLst/>
              <a:rect l="l" t="t" r="r" b="b"/>
              <a:pathLst>
                <a:path w="24194" h="30142" extrusionOk="0">
                  <a:moveTo>
                    <a:pt x="11858" y="0"/>
                  </a:moveTo>
                  <a:cubicBezTo>
                    <a:pt x="7697" y="0"/>
                    <a:pt x="3628" y="1707"/>
                    <a:pt x="2013" y="4222"/>
                  </a:cubicBezTo>
                  <a:cubicBezTo>
                    <a:pt x="0" y="7353"/>
                    <a:pt x="619" y="15354"/>
                    <a:pt x="2286" y="21629"/>
                  </a:cubicBezTo>
                  <a:cubicBezTo>
                    <a:pt x="2953" y="24165"/>
                    <a:pt x="4382" y="28582"/>
                    <a:pt x="6346" y="29618"/>
                  </a:cubicBezTo>
                  <a:cubicBezTo>
                    <a:pt x="7061" y="29987"/>
                    <a:pt x="7811" y="30142"/>
                    <a:pt x="8561" y="30142"/>
                  </a:cubicBezTo>
                  <a:cubicBezTo>
                    <a:pt x="11895" y="30142"/>
                    <a:pt x="15217" y="27106"/>
                    <a:pt x="15383" y="26951"/>
                  </a:cubicBezTo>
                  <a:cubicBezTo>
                    <a:pt x="15586" y="26749"/>
                    <a:pt x="15609" y="26427"/>
                    <a:pt x="15407" y="26213"/>
                  </a:cubicBezTo>
                  <a:cubicBezTo>
                    <a:pt x="15307" y="26107"/>
                    <a:pt x="15169" y="26053"/>
                    <a:pt x="15030" y="26053"/>
                  </a:cubicBezTo>
                  <a:cubicBezTo>
                    <a:pt x="14904" y="26053"/>
                    <a:pt x="14777" y="26098"/>
                    <a:pt x="14681" y="26189"/>
                  </a:cubicBezTo>
                  <a:cubicBezTo>
                    <a:pt x="14641" y="26229"/>
                    <a:pt x="11497" y="29110"/>
                    <a:pt x="8564" y="29110"/>
                  </a:cubicBezTo>
                  <a:cubicBezTo>
                    <a:pt x="7965" y="29110"/>
                    <a:pt x="7375" y="28990"/>
                    <a:pt x="6823" y="28701"/>
                  </a:cubicBezTo>
                  <a:cubicBezTo>
                    <a:pt x="5680" y="28094"/>
                    <a:pt x="4322" y="25284"/>
                    <a:pt x="3286" y="21367"/>
                  </a:cubicBezTo>
                  <a:cubicBezTo>
                    <a:pt x="2465" y="18259"/>
                    <a:pt x="1929" y="14783"/>
                    <a:pt x="1810" y="11806"/>
                  </a:cubicBezTo>
                  <a:cubicBezTo>
                    <a:pt x="1679" y="8544"/>
                    <a:pt x="2060" y="6056"/>
                    <a:pt x="2882" y="4782"/>
                  </a:cubicBezTo>
                  <a:cubicBezTo>
                    <a:pt x="4306" y="2565"/>
                    <a:pt x="8100" y="1032"/>
                    <a:pt x="11889" y="1032"/>
                  </a:cubicBezTo>
                  <a:cubicBezTo>
                    <a:pt x="12313" y="1032"/>
                    <a:pt x="12736" y="1051"/>
                    <a:pt x="13157" y="1091"/>
                  </a:cubicBezTo>
                  <a:cubicBezTo>
                    <a:pt x="18396" y="1579"/>
                    <a:pt x="20384" y="4639"/>
                    <a:pt x="21098" y="6425"/>
                  </a:cubicBezTo>
                  <a:cubicBezTo>
                    <a:pt x="23098" y="11366"/>
                    <a:pt x="21682" y="16902"/>
                    <a:pt x="20551" y="21355"/>
                  </a:cubicBezTo>
                  <a:cubicBezTo>
                    <a:pt x="19848" y="24082"/>
                    <a:pt x="19253" y="26439"/>
                    <a:pt x="19515" y="28201"/>
                  </a:cubicBezTo>
                  <a:cubicBezTo>
                    <a:pt x="19557" y="28457"/>
                    <a:pt x="19772" y="28637"/>
                    <a:pt x="20023" y="28637"/>
                  </a:cubicBezTo>
                  <a:cubicBezTo>
                    <a:pt x="20051" y="28637"/>
                    <a:pt x="20081" y="28635"/>
                    <a:pt x="20110" y="28630"/>
                  </a:cubicBezTo>
                  <a:cubicBezTo>
                    <a:pt x="20396" y="28594"/>
                    <a:pt x="20586" y="28320"/>
                    <a:pt x="20539" y="28046"/>
                  </a:cubicBezTo>
                  <a:cubicBezTo>
                    <a:pt x="20301" y="26487"/>
                    <a:pt x="20884" y="24224"/>
                    <a:pt x="21551" y="21605"/>
                  </a:cubicBezTo>
                  <a:cubicBezTo>
                    <a:pt x="22729" y="17009"/>
                    <a:pt x="24194" y="11294"/>
                    <a:pt x="22063" y="6032"/>
                  </a:cubicBezTo>
                  <a:cubicBezTo>
                    <a:pt x="20682" y="2638"/>
                    <a:pt x="17479" y="460"/>
                    <a:pt x="13264" y="67"/>
                  </a:cubicBezTo>
                  <a:cubicBezTo>
                    <a:pt x="12796" y="22"/>
                    <a:pt x="12326" y="0"/>
                    <a:pt x="11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8"/>
            <p:cNvSpPr/>
            <p:nvPr/>
          </p:nvSpPr>
          <p:spPr>
            <a:xfrm>
              <a:off x="7453955" y="1255412"/>
              <a:ext cx="179648" cy="273472"/>
            </a:xfrm>
            <a:custGeom>
              <a:avLst/>
              <a:gdLst/>
              <a:ahLst/>
              <a:cxnLst/>
              <a:rect l="l" t="t" r="r" b="b"/>
              <a:pathLst>
                <a:path w="5614" h="8546" extrusionOk="0">
                  <a:moveTo>
                    <a:pt x="3021" y="1"/>
                  </a:moveTo>
                  <a:cubicBezTo>
                    <a:pt x="1694" y="1"/>
                    <a:pt x="346" y="2649"/>
                    <a:pt x="346" y="2649"/>
                  </a:cubicBezTo>
                  <a:lnTo>
                    <a:pt x="1" y="8292"/>
                  </a:lnTo>
                  <a:cubicBezTo>
                    <a:pt x="446" y="8466"/>
                    <a:pt x="865" y="8546"/>
                    <a:pt x="1254" y="8546"/>
                  </a:cubicBezTo>
                  <a:cubicBezTo>
                    <a:pt x="4333" y="8546"/>
                    <a:pt x="5614" y="3582"/>
                    <a:pt x="4240" y="982"/>
                  </a:cubicBezTo>
                  <a:cubicBezTo>
                    <a:pt x="3865" y="270"/>
                    <a:pt x="3444" y="1"/>
                    <a:pt x="3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8"/>
            <p:cNvSpPr/>
            <p:nvPr/>
          </p:nvSpPr>
          <p:spPr>
            <a:xfrm>
              <a:off x="7435299" y="1238804"/>
              <a:ext cx="203488" cy="306368"/>
            </a:xfrm>
            <a:custGeom>
              <a:avLst/>
              <a:gdLst/>
              <a:ahLst/>
              <a:cxnLst/>
              <a:rect l="l" t="t" r="r" b="b"/>
              <a:pathLst>
                <a:path w="6359" h="9574" extrusionOk="0">
                  <a:moveTo>
                    <a:pt x="3596" y="1"/>
                  </a:moveTo>
                  <a:cubicBezTo>
                    <a:pt x="2870" y="12"/>
                    <a:pt x="2120" y="524"/>
                    <a:pt x="1346" y="1536"/>
                  </a:cubicBezTo>
                  <a:cubicBezTo>
                    <a:pt x="834" y="2227"/>
                    <a:pt x="477" y="2906"/>
                    <a:pt x="465" y="2929"/>
                  </a:cubicBezTo>
                  <a:cubicBezTo>
                    <a:pt x="334" y="3191"/>
                    <a:pt x="441" y="3501"/>
                    <a:pt x="691" y="3632"/>
                  </a:cubicBezTo>
                  <a:cubicBezTo>
                    <a:pt x="764" y="3670"/>
                    <a:pt x="843" y="3688"/>
                    <a:pt x="922" y="3688"/>
                  </a:cubicBezTo>
                  <a:cubicBezTo>
                    <a:pt x="1112" y="3688"/>
                    <a:pt x="1297" y="3583"/>
                    <a:pt x="1382" y="3406"/>
                  </a:cubicBezTo>
                  <a:cubicBezTo>
                    <a:pt x="1882" y="2429"/>
                    <a:pt x="2906" y="1036"/>
                    <a:pt x="3596" y="1036"/>
                  </a:cubicBezTo>
                  <a:lnTo>
                    <a:pt x="3608" y="1036"/>
                  </a:lnTo>
                  <a:cubicBezTo>
                    <a:pt x="3858" y="1036"/>
                    <a:pt x="4120" y="1274"/>
                    <a:pt x="4370" y="1739"/>
                  </a:cubicBezTo>
                  <a:cubicBezTo>
                    <a:pt x="5251" y="3418"/>
                    <a:pt x="4894" y="6251"/>
                    <a:pt x="3620" y="7680"/>
                  </a:cubicBezTo>
                  <a:cubicBezTo>
                    <a:pt x="3106" y="8257"/>
                    <a:pt x="2514" y="8545"/>
                    <a:pt x="1847" y="8545"/>
                  </a:cubicBezTo>
                  <a:cubicBezTo>
                    <a:pt x="1509" y="8545"/>
                    <a:pt x="1151" y="8471"/>
                    <a:pt x="774" y="8323"/>
                  </a:cubicBezTo>
                  <a:cubicBezTo>
                    <a:pt x="710" y="8298"/>
                    <a:pt x="644" y="8286"/>
                    <a:pt x="579" y="8286"/>
                  </a:cubicBezTo>
                  <a:cubicBezTo>
                    <a:pt x="371" y="8286"/>
                    <a:pt x="178" y="8411"/>
                    <a:pt x="96" y="8621"/>
                  </a:cubicBezTo>
                  <a:cubicBezTo>
                    <a:pt x="1" y="8883"/>
                    <a:pt x="132" y="9180"/>
                    <a:pt x="393" y="9287"/>
                  </a:cubicBezTo>
                  <a:cubicBezTo>
                    <a:pt x="894" y="9478"/>
                    <a:pt x="1370" y="9573"/>
                    <a:pt x="1846" y="9573"/>
                  </a:cubicBezTo>
                  <a:cubicBezTo>
                    <a:pt x="2799" y="9573"/>
                    <a:pt x="3680" y="9168"/>
                    <a:pt x="4394" y="8371"/>
                  </a:cubicBezTo>
                  <a:cubicBezTo>
                    <a:pt x="5954" y="6620"/>
                    <a:pt x="6359" y="3299"/>
                    <a:pt x="5275" y="1251"/>
                  </a:cubicBezTo>
                  <a:cubicBezTo>
                    <a:pt x="4835" y="417"/>
                    <a:pt x="4263" y="1"/>
                    <a:pt x="3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8"/>
            <p:cNvSpPr/>
            <p:nvPr/>
          </p:nvSpPr>
          <p:spPr>
            <a:xfrm>
              <a:off x="6596355" y="685204"/>
              <a:ext cx="1010816" cy="649248"/>
            </a:xfrm>
            <a:custGeom>
              <a:avLst/>
              <a:gdLst/>
              <a:ahLst/>
              <a:cxnLst/>
              <a:rect l="l" t="t" r="r" b="b"/>
              <a:pathLst>
                <a:path w="31588" h="20289" extrusionOk="0">
                  <a:moveTo>
                    <a:pt x="17728" y="1"/>
                  </a:moveTo>
                  <a:cubicBezTo>
                    <a:pt x="12656" y="1"/>
                    <a:pt x="7370" y="1882"/>
                    <a:pt x="4251" y="4787"/>
                  </a:cubicBezTo>
                  <a:cubicBezTo>
                    <a:pt x="1155" y="7668"/>
                    <a:pt x="0" y="11836"/>
                    <a:pt x="1310" y="15407"/>
                  </a:cubicBezTo>
                  <a:cubicBezTo>
                    <a:pt x="2381" y="18324"/>
                    <a:pt x="4953" y="20146"/>
                    <a:pt x="8192" y="20289"/>
                  </a:cubicBezTo>
                  <a:lnTo>
                    <a:pt x="8215" y="20289"/>
                  </a:lnTo>
                  <a:cubicBezTo>
                    <a:pt x="8346" y="20289"/>
                    <a:pt x="8489" y="20229"/>
                    <a:pt x="8584" y="20122"/>
                  </a:cubicBezTo>
                  <a:cubicBezTo>
                    <a:pt x="8692" y="20015"/>
                    <a:pt x="8739" y="19872"/>
                    <a:pt x="8727" y="19717"/>
                  </a:cubicBezTo>
                  <a:cubicBezTo>
                    <a:pt x="8715" y="19658"/>
                    <a:pt x="8168" y="13431"/>
                    <a:pt x="12561" y="9978"/>
                  </a:cubicBezTo>
                  <a:cubicBezTo>
                    <a:pt x="12775" y="10657"/>
                    <a:pt x="13216" y="11681"/>
                    <a:pt x="14061" y="12717"/>
                  </a:cubicBezTo>
                  <a:cubicBezTo>
                    <a:pt x="16443" y="15586"/>
                    <a:pt x="20145" y="16181"/>
                    <a:pt x="22848" y="16181"/>
                  </a:cubicBezTo>
                  <a:cubicBezTo>
                    <a:pt x="23336" y="16181"/>
                    <a:pt x="23860" y="16169"/>
                    <a:pt x="24384" y="16122"/>
                  </a:cubicBezTo>
                  <a:cubicBezTo>
                    <a:pt x="24586" y="17027"/>
                    <a:pt x="25360" y="18694"/>
                    <a:pt x="28325" y="18801"/>
                  </a:cubicBezTo>
                  <a:cubicBezTo>
                    <a:pt x="28432" y="18801"/>
                    <a:pt x="28527" y="18777"/>
                    <a:pt x="28611" y="18729"/>
                  </a:cubicBezTo>
                  <a:cubicBezTo>
                    <a:pt x="28623" y="18717"/>
                    <a:pt x="29992" y="17896"/>
                    <a:pt x="31111" y="17741"/>
                  </a:cubicBezTo>
                  <a:cubicBezTo>
                    <a:pt x="31397" y="17705"/>
                    <a:pt x="31587" y="17443"/>
                    <a:pt x="31552" y="17170"/>
                  </a:cubicBezTo>
                  <a:cubicBezTo>
                    <a:pt x="31516" y="16824"/>
                    <a:pt x="30468" y="8657"/>
                    <a:pt x="26741" y="3501"/>
                  </a:cubicBezTo>
                  <a:cubicBezTo>
                    <a:pt x="25146" y="1275"/>
                    <a:pt x="21860" y="1"/>
                    <a:pt x="17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8"/>
            <p:cNvSpPr/>
            <p:nvPr/>
          </p:nvSpPr>
          <p:spPr>
            <a:xfrm>
              <a:off x="6883235" y="1317684"/>
              <a:ext cx="505984" cy="488160"/>
            </a:xfrm>
            <a:custGeom>
              <a:avLst/>
              <a:gdLst/>
              <a:ahLst/>
              <a:cxnLst/>
              <a:rect l="l" t="t" r="r" b="b"/>
              <a:pathLst>
                <a:path w="15812" h="15255" extrusionOk="0">
                  <a:moveTo>
                    <a:pt x="13097" y="0"/>
                  </a:moveTo>
                  <a:lnTo>
                    <a:pt x="0" y="3739"/>
                  </a:lnTo>
                  <a:cubicBezTo>
                    <a:pt x="977" y="8989"/>
                    <a:pt x="2763" y="13847"/>
                    <a:pt x="4561" y="14788"/>
                  </a:cubicBezTo>
                  <a:cubicBezTo>
                    <a:pt x="5177" y="15118"/>
                    <a:pt x="5834" y="15255"/>
                    <a:pt x="6494" y="15255"/>
                  </a:cubicBezTo>
                  <a:cubicBezTo>
                    <a:pt x="6548" y="15255"/>
                    <a:pt x="6602" y="15254"/>
                    <a:pt x="6656" y="15252"/>
                  </a:cubicBezTo>
                  <a:cubicBezTo>
                    <a:pt x="7513" y="15121"/>
                    <a:pt x="8240" y="14978"/>
                    <a:pt x="8787" y="14811"/>
                  </a:cubicBezTo>
                  <a:cubicBezTo>
                    <a:pt x="11097" y="13966"/>
                    <a:pt x="13002" y="12204"/>
                    <a:pt x="13002" y="12204"/>
                  </a:cubicBezTo>
                  <a:lnTo>
                    <a:pt x="13097" y="12228"/>
                  </a:lnTo>
                  <a:cubicBezTo>
                    <a:pt x="14705" y="10859"/>
                    <a:pt x="15812" y="9513"/>
                    <a:pt x="15812" y="9513"/>
                  </a:cubicBezTo>
                  <a:lnTo>
                    <a:pt x="130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p:nvPr/>
          </p:nvSpPr>
          <p:spPr>
            <a:xfrm>
              <a:off x="6865315" y="1301332"/>
              <a:ext cx="541056" cy="521184"/>
            </a:xfrm>
            <a:custGeom>
              <a:avLst/>
              <a:gdLst/>
              <a:ahLst/>
              <a:cxnLst/>
              <a:rect l="l" t="t" r="r" b="b"/>
              <a:pathLst>
                <a:path w="16908" h="16287" extrusionOk="0">
                  <a:moveTo>
                    <a:pt x="13300" y="1154"/>
                  </a:moveTo>
                  <a:lnTo>
                    <a:pt x="15789" y="9893"/>
                  </a:lnTo>
                  <a:cubicBezTo>
                    <a:pt x="15443" y="10298"/>
                    <a:pt x="14598" y="11239"/>
                    <a:pt x="13503" y="12203"/>
                  </a:cubicBezTo>
                  <a:cubicBezTo>
                    <a:pt x="13395" y="12215"/>
                    <a:pt x="13300" y="12263"/>
                    <a:pt x="13217" y="12334"/>
                  </a:cubicBezTo>
                  <a:cubicBezTo>
                    <a:pt x="13193" y="12346"/>
                    <a:pt x="11359" y="14037"/>
                    <a:pt x="9192" y="14834"/>
                  </a:cubicBezTo>
                  <a:cubicBezTo>
                    <a:pt x="8704" y="14977"/>
                    <a:pt x="8026" y="15120"/>
                    <a:pt x="7168" y="15251"/>
                  </a:cubicBezTo>
                  <a:cubicBezTo>
                    <a:pt x="7143" y="15251"/>
                    <a:pt x="7118" y="15252"/>
                    <a:pt x="7093" y="15252"/>
                  </a:cubicBezTo>
                  <a:cubicBezTo>
                    <a:pt x="6466" y="15252"/>
                    <a:pt x="5874" y="15109"/>
                    <a:pt x="5359" y="14846"/>
                  </a:cubicBezTo>
                  <a:cubicBezTo>
                    <a:pt x="3906" y="14084"/>
                    <a:pt x="2192" y="9905"/>
                    <a:pt x="1156" y="4619"/>
                  </a:cubicBezTo>
                  <a:lnTo>
                    <a:pt x="13300" y="1154"/>
                  </a:lnTo>
                  <a:close/>
                  <a:moveTo>
                    <a:pt x="13664" y="0"/>
                  </a:moveTo>
                  <a:cubicBezTo>
                    <a:pt x="13615" y="0"/>
                    <a:pt x="13564" y="8"/>
                    <a:pt x="13514" y="23"/>
                  </a:cubicBezTo>
                  <a:lnTo>
                    <a:pt x="418" y="3750"/>
                  </a:lnTo>
                  <a:cubicBezTo>
                    <a:pt x="168" y="3821"/>
                    <a:pt x="1" y="4083"/>
                    <a:pt x="48" y="4345"/>
                  </a:cubicBezTo>
                  <a:cubicBezTo>
                    <a:pt x="894" y="8893"/>
                    <a:pt x="2668" y="14608"/>
                    <a:pt x="4882" y="15763"/>
                  </a:cubicBezTo>
                  <a:cubicBezTo>
                    <a:pt x="5549" y="16108"/>
                    <a:pt x="6287" y="16287"/>
                    <a:pt x="7097" y="16287"/>
                  </a:cubicBezTo>
                  <a:lnTo>
                    <a:pt x="7228" y="16287"/>
                  </a:lnTo>
                  <a:cubicBezTo>
                    <a:pt x="7252" y="16275"/>
                    <a:pt x="7276" y="16275"/>
                    <a:pt x="7287" y="16275"/>
                  </a:cubicBezTo>
                  <a:cubicBezTo>
                    <a:pt x="8228" y="16132"/>
                    <a:pt x="8954" y="15977"/>
                    <a:pt x="9490" y="15823"/>
                  </a:cubicBezTo>
                  <a:cubicBezTo>
                    <a:pt x="9502" y="15823"/>
                    <a:pt x="9514" y="15811"/>
                    <a:pt x="9526" y="15811"/>
                  </a:cubicBezTo>
                  <a:cubicBezTo>
                    <a:pt x="11514" y="15084"/>
                    <a:pt x="13193" y="13727"/>
                    <a:pt x="13741" y="13251"/>
                  </a:cubicBezTo>
                  <a:cubicBezTo>
                    <a:pt x="13836" y="13239"/>
                    <a:pt x="13919" y="13203"/>
                    <a:pt x="14003" y="13132"/>
                  </a:cubicBezTo>
                  <a:cubicBezTo>
                    <a:pt x="15610" y="11751"/>
                    <a:pt x="16717" y="10405"/>
                    <a:pt x="16765" y="10346"/>
                  </a:cubicBezTo>
                  <a:cubicBezTo>
                    <a:pt x="16872" y="10215"/>
                    <a:pt x="16908" y="10036"/>
                    <a:pt x="16860" y="9881"/>
                  </a:cubicBezTo>
                  <a:lnTo>
                    <a:pt x="14145" y="380"/>
                  </a:lnTo>
                  <a:cubicBezTo>
                    <a:pt x="14087" y="147"/>
                    <a:pt x="13885" y="0"/>
                    <a:pt x="13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8"/>
            <p:cNvSpPr/>
            <p:nvPr/>
          </p:nvSpPr>
          <p:spPr>
            <a:xfrm>
              <a:off x="7370531" y="1511860"/>
              <a:ext cx="140224" cy="126656"/>
            </a:xfrm>
            <a:custGeom>
              <a:avLst/>
              <a:gdLst/>
              <a:ahLst/>
              <a:cxnLst/>
              <a:rect l="l" t="t" r="r" b="b"/>
              <a:pathLst>
                <a:path w="4382" h="3958" extrusionOk="0">
                  <a:moveTo>
                    <a:pt x="3814" y="1"/>
                  </a:moveTo>
                  <a:cubicBezTo>
                    <a:pt x="3691" y="1"/>
                    <a:pt x="3566" y="46"/>
                    <a:pt x="3465" y="135"/>
                  </a:cubicBezTo>
                  <a:lnTo>
                    <a:pt x="227" y="3064"/>
                  </a:lnTo>
                  <a:cubicBezTo>
                    <a:pt x="24" y="3255"/>
                    <a:pt x="1" y="3576"/>
                    <a:pt x="191" y="3790"/>
                  </a:cubicBezTo>
                  <a:cubicBezTo>
                    <a:pt x="298" y="3898"/>
                    <a:pt x="441" y="3957"/>
                    <a:pt x="584" y="3957"/>
                  </a:cubicBezTo>
                  <a:cubicBezTo>
                    <a:pt x="703" y="3957"/>
                    <a:pt x="822" y="3910"/>
                    <a:pt x="929" y="3826"/>
                  </a:cubicBezTo>
                  <a:lnTo>
                    <a:pt x="4156" y="897"/>
                  </a:lnTo>
                  <a:cubicBezTo>
                    <a:pt x="4370" y="707"/>
                    <a:pt x="4382" y="385"/>
                    <a:pt x="4192" y="171"/>
                  </a:cubicBezTo>
                  <a:cubicBezTo>
                    <a:pt x="4091" y="58"/>
                    <a:pt x="3953" y="1"/>
                    <a:pt x="3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8"/>
            <p:cNvSpPr/>
            <p:nvPr/>
          </p:nvSpPr>
          <p:spPr>
            <a:xfrm>
              <a:off x="7284035" y="1253652"/>
              <a:ext cx="237792" cy="80800"/>
            </a:xfrm>
            <a:custGeom>
              <a:avLst/>
              <a:gdLst/>
              <a:ahLst/>
              <a:cxnLst/>
              <a:rect l="l" t="t" r="r" b="b"/>
              <a:pathLst>
                <a:path w="7431" h="2525" extrusionOk="0">
                  <a:moveTo>
                    <a:pt x="6852" y="1"/>
                  </a:moveTo>
                  <a:cubicBezTo>
                    <a:pt x="6815" y="1"/>
                    <a:pt x="6777" y="5"/>
                    <a:pt x="6740" y="13"/>
                  </a:cubicBezTo>
                  <a:lnTo>
                    <a:pt x="453" y="1501"/>
                  </a:lnTo>
                  <a:cubicBezTo>
                    <a:pt x="167" y="1572"/>
                    <a:pt x="1" y="1846"/>
                    <a:pt x="60" y="2120"/>
                  </a:cubicBezTo>
                  <a:cubicBezTo>
                    <a:pt x="120" y="2358"/>
                    <a:pt x="334" y="2525"/>
                    <a:pt x="572" y="2525"/>
                  </a:cubicBezTo>
                  <a:cubicBezTo>
                    <a:pt x="608" y="2525"/>
                    <a:pt x="644" y="2525"/>
                    <a:pt x="691" y="2513"/>
                  </a:cubicBezTo>
                  <a:lnTo>
                    <a:pt x="6978" y="1025"/>
                  </a:lnTo>
                  <a:cubicBezTo>
                    <a:pt x="7252" y="953"/>
                    <a:pt x="7430" y="680"/>
                    <a:pt x="7359" y="394"/>
                  </a:cubicBezTo>
                  <a:cubicBezTo>
                    <a:pt x="7307" y="157"/>
                    <a:pt x="7087" y="1"/>
                    <a:pt x="68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8"/>
            <p:cNvSpPr/>
            <p:nvPr/>
          </p:nvSpPr>
          <p:spPr>
            <a:xfrm>
              <a:off x="6371171" y="1953908"/>
              <a:ext cx="1965216" cy="2886464"/>
            </a:xfrm>
            <a:custGeom>
              <a:avLst/>
              <a:gdLst/>
              <a:ahLst/>
              <a:cxnLst/>
              <a:rect l="l" t="t" r="r" b="b"/>
              <a:pathLst>
                <a:path w="61413" h="90202" extrusionOk="0">
                  <a:moveTo>
                    <a:pt x="36870" y="1"/>
                  </a:moveTo>
                  <a:cubicBezTo>
                    <a:pt x="36617" y="1"/>
                    <a:pt x="36371" y="72"/>
                    <a:pt x="36160" y="216"/>
                  </a:cubicBezTo>
                  <a:cubicBezTo>
                    <a:pt x="34859" y="1056"/>
                    <a:pt x="30948" y="3338"/>
                    <a:pt x="26724" y="3338"/>
                  </a:cubicBezTo>
                  <a:cubicBezTo>
                    <a:pt x="24723" y="3338"/>
                    <a:pt x="22651" y="2826"/>
                    <a:pt x="20753" y="1406"/>
                  </a:cubicBezTo>
                  <a:cubicBezTo>
                    <a:pt x="20504" y="1221"/>
                    <a:pt x="20206" y="1118"/>
                    <a:pt x="19902" y="1118"/>
                  </a:cubicBezTo>
                  <a:cubicBezTo>
                    <a:pt x="19757" y="1118"/>
                    <a:pt x="19610" y="1142"/>
                    <a:pt x="19467" y="1192"/>
                  </a:cubicBezTo>
                  <a:lnTo>
                    <a:pt x="8537" y="5205"/>
                  </a:lnTo>
                  <a:cubicBezTo>
                    <a:pt x="8537" y="5205"/>
                    <a:pt x="1167" y="17361"/>
                    <a:pt x="643" y="28088"/>
                  </a:cubicBezTo>
                  <a:cubicBezTo>
                    <a:pt x="131" y="38828"/>
                    <a:pt x="0" y="88477"/>
                    <a:pt x="0" y="88477"/>
                  </a:cubicBezTo>
                  <a:cubicBezTo>
                    <a:pt x="3580" y="89770"/>
                    <a:pt x="11325" y="90202"/>
                    <a:pt x="20059" y="90202"/>
                  </a:cubicBezTo>
                  <a:cubicBezTo>
                    <a:pt x="37529" y="90202"/>
                    <a:pt x="58960" y="88477"/>
                    <a:pt x="58960" y="88477"/>
                  </a:cubicBezTo>
                  <a:cubicBezTo>
                    <a:pt x="58960" y="88477"/>
                    <a:pt x="57019" y="60807"/>
                    <a:pt x="57412" y="51889"/>
                  </a:cubicBezTo>
                  <a:cubicBezTo>
                    <a:pt x="57793" y="42959"/>
                    <a:pt x="61413" y="12705"/>
                    <a:pt x="61413" y="12705"/>
                  </a:cubicBezTo>
                  <a:cubicBezTo>
                    <a:pt x="56317" y="5050"/>
                    <a:pt x="40410" y="835"/>
                    <a:pt x="37184" y="37"/>
                  </a:cubicBezTo>
                  <a:cubicBezTo>
                    <a:pt x="37079" y="13"/>
                    <a:pt x="36974" y="1"/>
                    <a:pt x="36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8"/>
            <p:cNvSpPr/>
            <p:nvPr/>
          </p:nvSpPr>
          <p:spPr>
            <a:xfrm>
              <a:off x="6943811" y="2011572"/>
              <a:ext cx="655744" cy="245664"/>
            </a:xfrm>
            <a:custGeom>
              <a:avLst/>
              <a:gdLst/>
              <a:ahLst/>
              <a:cxnLst/>
              <a:rect l="l" t="t" r="r" b="b"/>
              <a:pathLst>
                <a:path w="20492" h="7677" extrusionOk="0">
                  <a:moveTo>
                    <a:pt x="19906" y="1"/>
                  </a:moveTo>
                  <a:cubicBezTo>
                    <a:pt x="19718" y="1"/>
                    <a:pt x="19536" y="106"/>
                    <a:pt x="19443" y="283"/>
                  </a:cubicBezTo>
                  <a:cubicBezTo>
                    <a:pt x="18550" y="2057"/>
                    <a:pt x="15622" y="6641"/>
                    <a:pt x="12835" y="6641"/>
                  </a:cubicBezTo>
                  <a:lnTo>
                    <a:pt x="12824" y="6641"/>
                  </a:lnTo>
                  <a:cubicBezTo>
                    <a:pt x="10383" y="6617"/>
                    <a:pt x="9192" y="3557"/>
                    <a:pt x="9180" y="3522"/>
                  </a:cubicBezTo>
                  <a:cubicBezTo>
                    <a:pt x="9109" y="3343"/>
                    <a:pt x="8942" y="3212"/>
                    <a:pt x="8740" y="3188"/>
                  </a:cubicBezTo>
                  <a:cubicBezTo>
                    <a:pt x="8729" y="3188"/>
                    <a:pt x="8718" y="3187"/>
                    <a:pt x="8708" y="3187"/>
                  </a:cubicBezTo>
                  <a:cubicBezTo>
                    <a:pt x="8528" y="3187"/>
                    <a:pt x="8353" y="3282"/>
                    <a:pt x="8252" y="3450"/>
                  </a:cubicBezTo>
                  <a:cubicBezTo>
                    <a:pt x="8241" y="3472"/>
                    <a:pt x="6959" y="5595"/>
                    <a:pt x="4442" y="5595"/>
                  </a:cubicBezTo>
                  <a:cubicBezTo>
                    <a:pt x="4181" y="5595"/>
                    <a:pt x="3907" y="5572"/>
                    <a:pt x="3620" y="5522"/>
                  </a:cubicBezTo>
                  <a:cubicBezTo>
                    <a:pt x="2429" y="5319"/>
                    <a:pt x="1667" y="4462"/>
                    <a:pt x="1370" y="2974"/>
                  </a:cubicBezTo>
                  <a:cubicBezTo>
                    <a:pt x="1120" y="1771"/>
                    <a:pt x="1274" y="605"/>
                    <a:pt x="1286" y="593"/>
                  </a:cubicBezTo>
                  <a:cubicBezTo>
                    <a:pt x="1322" y="307"/>
                    <a:pt x="1120" y="45"/>
                    <a:pt x="846" y="9"/>
                  </a:cubicBezTo>
                  <a:cubicBezTo>
                    <a:pt x="818" y="5"/>
                    <a:pt x="790" y="2"/>
                    <a:pt x="762" y="2"/>
                  </a:cubicBezTo>
                  <a:cubicBezTo>
                    <a:pt x="511" y="2"/>
                    <a:pt x="295" y="192"/>
                    <a:pt x="262" y="450"/>
                  </a:cubicBezTo>
                  <a:cubicBezTo>
                    <a:pt x="1" y="2319"/>
                    <a:pt x="322" y="5998"/>
                    <a:pt x="3441" y="6546"/>
                  </a:cubicBezTo>
                  <a:cubicBezTo>
                    <a:pt x="3788" y="6606"/>
                    <a:pt x="4120" y="6633"/>
                    <a:pt x="4435" y="6633"/>
                  </a:cubicBezTo>
                  <a:cubicBezTo>
                    <a:pt x="6492" y="6633"/>
                    <a:pt x="7885" y="5473"/>
                    <a:pt x="8597" y="4688"/>
                  </a:cubicBezTo>
                  <a:cubicBezTo>
                    <a:pt x="8764" y="4998"/>
                    <a:pt x="9002" y="5367"/>
                    <a:pt x="9287" y="5748"/>
                  </a:cubicBezTo>
                  <a:cubicBezTo>
                    <a:pt x="10276" y="6998"/>
                    <a:pt x="11490" y="7665"/>
                    <a:pt x="12812" y="7677"/>
                  </a:cubicBezTo>
                  <a:lnTo>
                    <a:pt x="12835" y="7677"/>
                  </a:lnTo>
                  <a:cubicBezTo>
                    <a:pt x="16824" y="7677"/>
                    <a:pt x="20229" y="1033"/>
                    <a:pt x="20372" y="747"/>
                  </a:cubicBezTo>
                  <a:cubicBezTo>
                    <a:pt x="20491" y="497"/>
                    <a:pt x="20396" y="188"/>
                    <a:pt x="20134" y="57"/>
                  </a:cubicBezTo>
                  <a:cubicBezTo>
                    <a:pt x="20061" y="19"/>
                    <a:pt x="19983" y="1"/>
                    <a:pt x="19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7078691" y="2017972"/>
              <a:ext cx="909856" cy="2735584"/>
            </a:xfrm>
            <a:custGeom>
              <a:avLst/>
              <a:gdLst/>
              <a:ahLst/>
              <a:cxnLst/>
              <a:rect l="l" t="t" r="r" b="b"/>
              <a:pathLst>
                <a:path w="28433" h="85487" extrusionOk="0">
                  <a:moveTo>
                    <a:pt x="23287" y="1"/>
                  </a:moveTo>
                  <a:cubicBezTo>
                    <a:pt x="22882" y="1"/>
                    <a:pt x="22489" y="179"/>
                    <a:pt x="22229" y="512"/>
                  </a:cubicBezTo>
                  <a:cubicBezTo>
                    <a:pt x="20062" y="3214"/>
                    <a:pt x="16217" y="8179"/>
                    <a:pt x="12323" y="13942"/>
                  </a:cubicBezTo>
                  <a:cubicBezTo>
                    <a:pt x="4346" y="25753"/>
                    <a:pt x="250" y="34837"/>
                    <a:pt x="179" y="40957"/>
                  </a:cubicBezTo>
                  <a:cubicBezTo>
                    <a:pt x="0" y="54316"/>
                    <a:pt x="3751" y="81641"/>
                    <a:pt x="3906" y="82808"/>
                  </a:cubicBezTo>
                  <a:cubicBezTo>
                    <a:pt x="4120" y="84355"/>
                    <a:pt x="5453" y="85486"/>
                    <a:pt x="6977" y="85486"/>
                  </a:cubicBezTo>
                  <a:cubicBezTo>
                    <a:pt x="7120" y="85486"/>
                    <a:pt x="7263" y="85475"/>
                    <a:pt x="7406" y="85451"/>
                  </a:cubicBezTo>
                  <a:cubicBezTo>
                    <a:pt x="9109" y="85213"/>
                    <a:pt x="10287" y="83653"/>
                    <a:pt x="10061" y="81950"/>
                  </a:cubicBezTo>
                  <a:cubicBezTo>
                    <a:pt x="10025" y="81676"/>
                    <a:pt x="6215" y="53935"/>
                    <a:pt x="6382" y="41041"/>
                  </a:cubicBezTo>
                  <a:cubicBezTo>
                    <a:pt x="6501" y="31408"/>
                    <a:pt x="21503" y="11144"/>
                    <a:pt x="28087" y="3119"/>
                  </a:cubicBezTo>
                  <a:cubicBezTo>
                    <a:pt x="28432" y="2702"/>
                    <a:pt x="28278" y="2095"/>
                    <a:pt x="27790" y="1881"/>
                  </a:cubicBezTo>
                  <a:lnTo>
                    <a:pt x="23849" y="119"/>
                  </a:lnTo>
                  <a:cubicBezTo>
                    <a:pt x="23667" y="39"/>
                    <a:pt x="23476" y="1"/>
                    <a:pt x="23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8"/>
            <p:cNvSpPr/>
            <p:nvPr/>
          </p:nvSpPr>
          <p:spPr>
            <a:xfrm>
              <a:off x="6836003" y="3500372"/>
              <a:ext cx="832896" cy="491168"/>
            </a:xfrm>
            <a:custGeom>
              <a:avLst/>
              <a:gdLst/>
              <a:ahLst/>
              <a:cxnLst/>
              <a:rect l="l" t="t" r="r" b="b"/>
              <a:pathLst>
                <a:path w="26028" h="15349" extrusionOk="0">
                  <a:moveTo>
                    <a:pt x="11977" y="1"/>
                  </a:moveTo>
                  <a:cubicBezTo>
                    <a:pt x="8689" y="1"/>
                    <a:pt x="3277" y="1803"/>
                    <a:pt x="1036" y="2609"/>
                  </a:cubicBezTo>
                  <a:cubicBezTo>
                    <a:pt x="405" y="2836"/>
                    <a:pt x="0" y="3419"/>
                    <a:pt x="0" y="4086"/>
                  </a:cubicBezTo>
                  <a:cubicBezTo>
                    <a:pt x="0" y="4963"/>
                    <a:pt x="718" y="5649"/>
                    <a:pt x="1566" y="5649"/>
                  </a:cubicBezTo>
                  <a:cubicBezTo>
                    <a:pt x="1639" y="5649"/>
                    <a:pt x="1712" y="5644"/>
                    <a:pt x="1786" y="5634"/>
                  </a:cubicBezTo>
                  <a:lnTo>
                    <a:pt x="4786" y="5205"/>
                  </a:lnTo>
                  <a:cubicBezTo>
                    <a:pt x="4863" y="5193"/>
                    <a:pt x="4939" y="5188"/>
                    <a:pt x="5015" y="5188"/>
                  </a:cubicBezTo>
                  <a:cubicBezTo>
                    <a:pt x="5644" y="5188"/>
                    <a:pt x="6221" y="5575"/>
                    <a:pt x="6465" y="6181"/>
                  </a:cubicBezTo>
                  <a:cubicBezTo>
                    <a:pt x="7334" y="8384"/>
                    <a:pt x="9430" y="13111"/>
                    <a:pt x="11978" y="14420"/>
                  </a:cubicBezTo>
                  <a:cubicBezTo>
                    <a:pt x="13378" y="15138"/>
                    <a:pt x="15088" y="15347"/>
                    <a:pt x="16609" y="15347"/>
                  </a:cubicBezTo>
                  <a:cubicBezTo>
                    <a:pt x="18749" y="15347"/>
                    <a:pt x="20515" y="14932"/>
                    <a:pt x="20515" y="14932"/>
                  </a:cubicBezTo>
                  <a:lnTo>
                    <a:pt x="26027" y="15349"/>
                  </a:lnTo>
                  <a:lnTo>
                    <a:pt x="25432" y="4931"/>
                  </a:lnTo>
                  <a:lnTo>
                    <a:pt x="20515" y="4931"/>
                  </a:lnTo>
                  <a:cubicBezTo>
                    <a:pt x="20515" y="4931"/>
                    <a:pt x="16895" y="883"/>
                    <a:pt x="13192" y="109"/>
                  </a:cubicBezTo>
                  <a:cubicBezTo>
                    <a:pt x="12836" y="35"/>
                    <a:pt x="12426" y="1"/>
                    <a:pt x="119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8"/>
            <p:cNvSpPr/>
            <p:nvPr/>
          </p:nvSpPr>
          <p:spPr>
            <a:xfrm>
              <a:off x="6819619" y="3484052"/>
              <a:ext cx="866784" cy="523936"/>
            </a:xfrm>
            <a:custGeom>
              <a:avLst/>
              <a:gdLst/>
              <a:ahLst/>
              <a:cxnLst/>
              <a:rect l="l" t="t" r="r" b="b"/>
              <a:pathLst>
                <a:path w="27087" h="16373" extrusionOk="0">
                  <a:moveTo>
                    <a:pt x="12560" y="1"/>
                  </a:moveTo>
                  <a:cubicBezTo>
                    <a:pt x="10821" y="1"/>
                    <a:pt x="7460" y="453"/>
                    <a:pt x="1369" y="2631"/>
                  </a:cubicBezTo>
                  <a:cubicBezTo>
                    <a:pt x="548" y="2929"/>
                    <a:pt x="0" y="3715"/>
                    <a:pt x="0" y="4596"/>
                  </a:cubicBezTo>
                  <a:cubicBezTo>
                    <a:pt x="0" y="5191"/>
                    <a:pt x="262" y="5763"/>
                    <a:pt x="714" y="6167"/>
                  </a:cubicBezTo>
                  <a:cubicBezTo>
                    <a:pt x="1094" y="6497"/>
                    <a:pt x="1582" y="6676"/>
                    <a:pt x="2081" y="6676"/>
                  </a:cubicBezTo>
                  <a:cubicBezTo>
                    <a:pt x="2177" y="6676"/>
                    <a:pt x="2273" y="6669"/>
                    <a:pt x="2369" y="6655"/>
                  </a:cubicBezTo>
                  <a:lnTo>
                    <a:pt x="5370" y="6227"/>
                  </a:lnTo>
                  <a:cubicBezTo>
                    <a:pt x="5423" y="6219"/>
                    <a:pt x="5476" y="6215"/>
                    <a:pt x="5529" y="6215"/>
                  </a:cubicBezTo>
                  <a:cubicBezTo>
                    <a:pt x="5954" y="6215"/>
                    <a:pt x="6330" y="6468"/>
                    <a:pt x="6489" y="6882"/>
                  </a:cubicBezTo>
                  <a:cubicBezTo>
                    <a:pt x="7513" y="9477"/>
                    <a:pt x="9620" y="14037"/>
                    <a:pt x="12264" y="15383"/>
                  </a:cubicBezTo>
                  <a:cubicBezTo>
                    <a:pt x="13752" y="16157"/>
                    <a:pt x="15550" y="16371"/>
                    <a:pt x="17145" y="16371"/>
                  </a:cubicBezTo>
                  <a:cubicBezTo>
                    <a:pt x="19062" y="16371"/>
                    <a:pt x="20681" y="16049"/>
                    <a:pt x="21062" y="15966"/>
                  </a:cubicBezTo>
                  <a:lnTo>
                    <a:pt x="26503" y="16371"/>
                  </a:lnTo>
                  <a:cubicBezTo>
                    <a:pt x="26518" y="16372"/>
                    <a:pt x="26532" y="16373"/>
                    <a:pt x="26547" y="16373"/>
                  </a:cubicBezTo>
                  <a:cubicBezTo>
                    <a:pt x="26814" y="16373"/>
                    <a:pt x="27040" y="16166"/>
                    <a:pt x="27063" y="15895"/>
                  </a:cubicBezTo>
                  <a:cubicBezTo>
                    <a:pt x="27087" y="15609"/>
                    <a:pt x="26872" y="15359"/>
                    <a:pt x="26587" y="15335"/>
                  </a:cubicBezTo>
                  <a:lnTo>
                    <a:pt x="21062" y="14930"/>
                  </a:lnTo>
                  <a:cubicBezTo>
                    <a:pt x="21015" y="14930"/>
                    <a:pt x="20967" y="14930"/>
                    <a:pt x="20907" y="14942"/>
                  </a:cubicBezTo>
                  <a:cubicBezTo>
                    <a:pt x="20880" y="14949"/>
                    <a:pt x="19172" y="15337"/>
                    <a:pt x="17128" y="15337"/>
                  </a:cubicBezTo>
                  <a:cubicBezTo>
                    <a:pt x="15670" y="15337"/>
                    <a:pt x="14041" y="15140"/>
                    <a:pt x="12728" y="14466"/>
                  </a:cubicBezTo>
                  <a:cubicBezTo>
                    <a:pt x="10311" y="13228"/>
                    <a:pt x="8239" y="8477"/>
                    <a:pt x="7453" y="6501"/>
                  </a:cubicBezTo>
                  <a:cubicBezTo>
                    <a:pt x="7135" y="5693"/>
                    <a:pt x="6371" y="5180"/>
                    <a:pt x="5533" y="5180"/>
                  </a:cubicBezTo>
                  <a:cubicBezTo>
                    <a:pt x="5432" y="5180"/>
                    <a:pt x="5330" y="5188"/>
                    <a:pt x="5227" y="5203"/>
                  </a:cubicBezTo>
                  <a:lnTo>
                    <a:pt x="2227" y="5632"/>
                  </a:lnTo>
                  <a:cubicBezTo>
                    <a:pt x="2182" y="5637"/>
                    <a:pt x="2137" y="5640"/>
                    <a:pt x="2092" y="5640"/>
                  </a:cubicBezTo>
                  <a:cubicBezTo>
                    <a:pt x="1838" y="5640"/>
                    <a:pt x="1585" y="5554"/>
                    <a:pt x="1393" y="5382"/>
                  </a:cubicBezTo>
                  <a:cubicBezTo>
                    <a:pt x="1167" y="5179"/>
                    <a:pt x="1036" y="4893"/>
                    <a:pt x="1036" y="4596"/>
                  </a:cubicBezTo>
                  <a:cubicBezTo>
                    <a:pt x="1036" y="4155"/>
                    <a:pt x="1310" y="3750"/>
                    <a:pt x="1715" y="3607"/>
                  </a:cubicBezTo>
                  <a:cubicBezTo>
                    <a:pt x="3542" y="2952"/>
                    <a:pt x="9205" y="1032"/>
                    <a:pt x="12479" y="1032"/>
                  </a:cubicBezTo>
                  <a:cubicBezTo>
                    <a:pt x="12894" y="1032"/>
                    <a:pt x="13271" y="1063"/>
                    <a:pt x="13597" y="1131"/>
                  </a:cubicBezTo>
                  <a:cubicBezTo>
                    <a:pt x="17086" y="1857"/>
                    <a:pt x="20610" y="5751"/>
                    <a:pt x="20646" y="5786"/>
                  </a:cubicBezTo>
                  <a:cubicBezTo>
                    <a:pt x="20741" y="5905"/>
                    <a:pt x="20884" y="5965"/>
                    <a:pt x="21027" y="5965"/>
                  </a:cubicBezTo>
                  <a:lnTo>
                    <a:pt x="25944" y="5965"/>
                  </a:lnTo>
                  <a:cubicBezTo>
                    <a:pt x="26230" y="5965"/>
                    <a:pt x="26456" y="5727"/>
                    <a:pt x="26456" y="5441"/>
                  </a:cubicBezTo>
                  <a:cubicBezTo>
                    <a:pt x="26456" y="5155"/>
                    <a:pt x="26230" y="4929"/>
                    <a:pt x="25944" y="4929"/>
                  </a:cubicBezTo>
                  <a:lnTo>
                    <a:pt x="21253" y="4929"/>
                  </a:lnTo>
                  <a:cubicBezTo>
                    <a:pt x="20503" y="4119"/>
                    <a:pt x="17228" y="833"/>
                    <a:pt x="13811" y="107"/>
                  </a:cubicBezTo>
                  <a:cubicBezTo>
                    <a:pt x="13552" y="53"/>
                    <a:pt x="13149" y="1"/>
                    <a:pt x="12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8"/>
            <p:cNvSpPr/>
            <p:nvPr/>
          </p:nvSpPr>
          <p:spPr>
            <a:xfrm>
              <a:off x="7492451" y="3658164"/>
              <a:ext cx="176448" cy="333376"/>
            </a:xfrm>
            <a:custGeom>
              <a:avLst/>
              <a:gdLst/>
              <a:ahLst/>
              <a:cxnLst/>
              <a:rect l="l" t="t" r="r" b="b"/>
              <a:pathLst>
                <a:path w="5514" h="10418" extrusionOk="0">
                  <a:moveTo>
                    <a:pt x="2477" y="0"/>
                  </a:moveTo>
                  <a:cubicBezTo>
                    <a:pt x="2501" y="5429"/>
                    <a:pt x="1" y="10001"/>
                    <a:pt x="1" y="10001"/>
                  </a:cubicBezTo>
                  <a:lnTo>
                    <a:pt x="5513" y="10418"/>
                  </a:lnTo>
                  <a:lnTo>
                    <a:pt x="4930" y="274"/>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8"/>
            <p:cNvSpPr/>
            <p:nvPr/>
          </p:nvSpPr>
          <p:spPr>
            <a:xfrm>
              <a:off x="7475299" y="3641716"/>
              <a:ext cx="210720" cy="366208"/>
            </a:xfrm>
            <a:custGeom>
              <a:avLst/>
              <a:gdLst/>
              <a:ahLst/>
              <a:cxnLst/>
              <a:rect l="l" t="t" r="r" b="b"/>
              <a:pathLst>
                <a:path w="6585" h="11444" extrusionOk="0">
                  <a:moveTo>
                    <a:pt x="3525" y="1097"/>
                  </a:moveTo>
                  <a:lnTo>
                    <a:pt x="4978" y="1252"/>
                  </a:lnTo>
                  <a:lnTo>
                    <a:pt x="5501" y="10372"/>
                  </a:lnTo>
                  <a:lnTo>
                    <a:pt x="1346" y="10063"/>
                  </a:lnTo>
                  <a:cubicBezTo>
                    <a:pt x="2013" y="8622"/>
                    <a:pt x="3418" y="5157"/>
                    <a:pt x="3525" y="1097"/>
                  </a:cubicBezTo>
                  <a:close/>
                  <a:moveTo>
                    <a:pt x="3029" y="0"/>
                  </a:moveTo>
                  <a:cubicBezTo>
                    <a:pt x="2899" y="0"/>
                    <a:pt x="2764" y="47"/>
                    <a:pt x="2668" y="133"/>
                  </a:cubicBezTo>
                  <a:cubicBezTo>
                    <a:pt x="2561" y="228"/>
                    <a:pt x="2501" y="371"/>
                    <a:pt x="2501" y="526"/>
                  </a:cubicBezTo>
                  <a:cubicBezTo>
                    <a:pt x="2525" y="5741"/>
                    <a:pt x="108" y="10230"/>
                    <a:pt x="84" y="10265"/>
                  </a:cubicBezTo>
                  <a:cubicBezTo>
                    <a:pt x="1" y="10420"/>
                    <a:pt x="1" y="10611"/>
                    <a:pt x="84" y="10765"/>
                  </a:cubicBezTo>
                  <a:cubicBezTo>
                    <a:pt x="167" y="10920"/>
                    <a:pt x="322" y="11015"/>
                    <a:pt x="501" y="11039"/>
                  </a:cubicBezTo>
                  <a:lnTo>
                    <a:pt x="6013" y="11444"/>
                  </a:lnTo>
                  <a:lnTo>
                    <a:pt x="6049" y="11444"/>
                  </a:lnTo>
                  <a:cubicBezTo>
                    <a:pt x="6192" y="11444"/>
                    <a:pt x="6323" y="11396"/>
                    <a:pt x="6418" y="11301"/>
                  </a:cubicBezTo>
                  <a:cubicBezTo>
                    <a:pt x="6525" y="11194"/>
                    <a:pt x="6585" y="11051"/>
                    <a:pt x="6573" y="10896"/>
                  </a:cubicBezTo>
                  <a:lnTo>
                    <a:pt x="5990" y="764"/>
                  </a:lnTo>
                  <a:cubicBezTo>
                    <a:pt x="5966" y="514"/>
                    <a:pt x="5775" y="300"/>
                    <a:pt x="5525" y="276"/>
                  </a:cubicBezTo>
                  <a:lnTo>
                    <a:pt x="3073" y="2"/>
                  </a:lnTo>
                  <a:cubicBezTo>
                    <a:pt x="3058" y="1"/>
                    <a:pt x="3044" y="0"/>
                    <a:pt x="3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8"/>
            <p:cNvSpPr/>
            <p:nvPr/>
          </p:nvSpPr>
          <p:spPr>
            <a:xfrm>
              <a:off x="7542755" y="2360468"/>
              <a:ext cx="1340000" cy="1739232"/>
            </a:xfrm>
            <a:custGeom>
              <a:avLst/>
              <a:gdLst/>
              <a:ahLst/>
              <a:cxnLst/>
              <a:rect l="l" t="t" r="r" b="b"/>
              <a:pathLst>
                <a:path w="41875" h="54351" extrusionOk="0">
                  <a:moveTo>
                    <a:pt x="24801" y="0"/>
                  </a:moveTo>
                  <a:cubicBezTo>
                    <a:pt x="8132" y="524"/>
                    <a:pt x="10966" y="15264"/>
                    <a:pt x="10966" y="15264"/>
                  </a:cubicBezTo>
                  <a:lnTo>
                    <a:pt x="19634" y="38279"/>
                  </a:lnTo>
                  <a:lnTo>
                    <a:pt x="0" y="38791"/>
                  </a:lnTo>
                  <a:cubicBezTo>
                    <a:pt x="3501" y="44220"/>
                    <a:pt x="1465" y="52757"/>
                    <a:pt x="1465" y="52757"/>
                  </a:cubicBezTo>
                  <a:cubicBezTo>
                    <a:pt x="1465" y="52757"/>
                    <a:pt x="12969" y="54351"/>
                    <a:pt x="23467" y="54351"/>
                  </a:cubicBezTo>
                  <a:cubicBezTo>
                    <a:pt x="31872" y="54351"/>
                    <a:pt x="39633" y="53329"/>
                    <a:pt x="40327" y="49649"/>
                  </a:cubicBezTo>
                  <a:cubicBezTo>
                    <a:pt x="41874" y="41375"/>
                    <a:pt x="34635" y="14228"/>
                    <a:pt x="248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8"/>
            <p:cNvSpPr/>
            <p:nvPr/>
          </p:nvSpPr>
          <p:spPr>
            <a:xfrm>
              <a:off x="7571715" y="3932724"/>
              <a:ext cx="1279040" cy="184576"/>
            </a:xfrm>
            <a:custGeom>
              <a:avLst/>
              <a:gdLst/>
              <a:ahLst/>
              <a:cxnLst/>
              <a:rect l="l" t="t" r="r" b="b"/>
              <a:pathLst>
                <a:path w="39970" h="5768" extrusionOk="0">
                  <a:moveTo>
                    <a:pt x="39416" y="0"/>
                  </a:moveTo>
                  <a:cubicBezTo>
                    <a:pt x="39156" y="0"/>
                    <a:pt x="38931" y="193"/>
                    <a:pt x="38898" y="457"/>
                  </a:cubicBezTo>
                  <a:cubicBezTo>
                    <a:pt x="38826" y="1052"/>
                    <a:pt x="38481" y="1588"/>
                    <a:pt x="37826" y="2076"/>
                  </a:cubicBezTo>
                  <a:cubicBezTo>
                    <a:pt x="35219" y="4024"/>
                    <a:pt x="28590" y="4724"/>
                    <a:pt x="21323" y="4724"/>
                  </a:cubicBezTo>
                  <a:cubicBezTo>
                    <a:pt x="13888" y="4724"/>
                    <a:pt x="5785" y="3991"/>
                    <a:pt x="643" y="3112"/>
                  </a:cubicBezTo>
                  <a:cubicBezTo>
                    <a:pt x="615" y="3107"/>
                    <a:pt x="586" y="3105"/>
                    <a:pt x="558" y="3105"/>
                  </a:cubicBezTo>
                  <a:cubicBezTo>
                    <a:pt x="315" y="3105"/>
                    <a:pt x="90" y="3284"/>
                    <a:pt x="48" y="3541"/>
                  </a:cubicBezTo>
                  <a:cubicBezTo>
                    <a:pt x="0" y="3814"/>
                    <a:pt x="191" y="4088"/>
                    <a:pt x="476" y="4136"/>
                  </a:cubicBezTo>
                  <a:cubicBezTo>
                    <a:pt x="5096" y="4922"/>
                    <a:pt x="13192" y="5731"/>
                    <a:pt x="20884" y="5767"/>
                  </a:cubicBezTo>
                  <a:lnTo>
                    <a:pt x="21396" y="5767"/>
                  </a:lnTo>
                  <a:cubicBezTo>
                    <a:pt x="27539" y="5767"/>
                    <a:pt x="35302" y="5255"/>
                    <a:pt x="38445" y="2910"/>
                  </a:cubicBezTo>
                  <a:cubicBezTo>
                    <a:pt x="39326" y="2243"/>
                    <a:pt x="39826" y="1457"/>
                    <a:pt x="39934" y="576"/>
                  </a:cubicBezTo>
                  <a:cubicBezTo>
                    <a:pt x="39969" y="290"/>
                    <a:pt x="39767" y="40"/>
                    <a:pt x="39481" y="4"/>
                  </a:cubicBezTo>
                  <a:cubicBezTo>
                    <a:pt x="39459" y="2"/>
                    <a:pt x="39437" y="0"/>
                    <a:pt x="394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8"/>
            <p:cNvSpPr/>
            <p:nvPr/>
          </p:nvSpPr>
          <p:spPr>
            <a:xfrm>
              <a:off x="7525219" y="2832148"/>
              <a:ext cx="663360" cy="1232928"/>
            </a:xfrm>
            <a:custGeom>
              <a:avLst/>
              <a:gdLst/>
              <a:ahLst/>
              <a:cxnLst/>
              <a:rect l="l" t="t" r="r" b="b"/>
              <a:pathLst>
                <a:path w="20730" h="38529" extrusionOk="0">
                  <a:moveTo>
                    <a:pt x="11523" y="0"/>
                  </a:moveTo>
                  <a:cubicBezTo>
                    <a:pt x="11461" y="0"/>
                    <a:pt x="11398" y="12"/>
                    <a:pt x="11335" y="36"/>
                  </a:cubicBezTo>
                  <a:cubicBezTo>
                    <a:pt x="11073" y="131"/>
                    <a:pt x="10930" y="429"/>
                    <a:pt x="11038" y="703"/>
                  </a:cubicBezTo>
                  <a:lnTo>
                    <a:pt x="19443" y="23039"/>
                  </a:lnTo>
                  <a:lnTo>
                    <a:pt x="524" y="23539"/>
                  </a:lnTo>
                  <a:cubicBezTo>
                    <a:pt x="346" y="23539"/>
                    <a:pt x="167" y="23646"/>
                    <a:pt x="84" y="23813"/>
                  </a:cubicBezTo>
                  <a:cubicBezTo>
                    <a:pt x="0" y="23979"/>
                    <a:pt x="12" y="24170"/>
                    <a:pt x="108" y="24337"/>
                  </a:cubicBezTo>
                  <a:cubicBezTo>
                    <a:pt x="2191" y="27563"/>
                    <a:pt x="2203" y="27623"/>
                    <a:pt x="2072" y="33040"/>
                  </a:cubicBezTo>
                  <a:cubicBezTo>
                    <a:pt x="2013" y="35767"/>
                    <a:pt x="1513" y="37874"/>
                    <a:pt x="1513" y="37898"/>
                  </a:cubicBezTo>
                  <a:cubicBezTo>
                    <a:pt x="1441" y="38172"/>
                    <a:pt x="1620" y="38457"/>
                    <a:pt x="1894" y="38517"/>
                  </a:cubicBezTo>
                  <a:cubicBezTo>
                    <a:pt x="1929" y="38529"/>
                    <a:pt x="1977" y="38529"/>
                    <a:pt x="2013" y="38529"/>
                  </a:cubicBezTo>
                  <a:cubicBezTo>
                    <a:pt x="2251" y="38529"/>
                    <a:pt x="2453" y="38374"/>
                    <a:pt x="2513" y="38136"/>
                  </a:cubicBezTo>
                  <a:cubicBezTo>
                    <a:pt x="2536" y="38041"/>
                    <a:pt x="3037" y="35921"/>
                    <a:pt x="3108" y="33076"/>
                  </a:cubicBezTo>
                  <a:cubicBezTo>
                    <a:pt x="3215" y="28992"/>
                    <a:pt x="2334" y="26254"/>
                    <a:pt x="1429" y="24539"/>
                  </a:cubicBezTo>
                  <a:lnTo>
                    <a:pt x="20193" y="24051"/>
                  </a:lnTo>
                  <a:cubicBezTo>
                    <a:pt x="20360" y="24051"/>
                    <a:pt x="20515" y="23956"/>
                    <a:pt x="20610" y="23825"/>
                  </a:cubicBezTo>
                  <a:cubicBezTo>
                    <a:pt x="20705" y="23682"/>
                    <a:pt x="20729" y="23503"/>
                    <a:pt x="20670" y="23348"/>
                  </a:cubicBezTo>
                  <a:lnTo>
                    <a:pt x="12002" y="334"/>
                  </a:lnTo>
                  <a:cubicBezTo>
                    <a:pt x="11928" y="131"/>
                    <a:pt x="11734" y="0"/>
                    <a:pt x="115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8"/>
            <p:cNvSpPr/>
            <p:nvPr/>
          </p:nvSpPr>
          <p:spPr>
            <a:xfrm>
              <a:off x="7882979" y="2350036"/>
              <a:ext cx="394368" cy="323648"/>
            </a:xfrm>
            <a:custGeom>
              <a:avLst/>
              <a:gdLst/>
              <a:ahLst/>
              <a:cxnLst/>
              <a:rect l="l" t="t" r="r" b="b"/>
              <a:pathLst>
                <a:path w="12324" h="10114" extrusionOk="0">
                  <a:moveTo>
                    <a:pt x="11773" y="1"/>
                  </a:moveTo>
                  <a:cubicBezTo>
                    <a:pt x="11750" y="1"/>
                    <a:pt x="11727" y="2"/>
                    <a:pt x="11704" y="5"/>
                  </a:cubicBezTo>
                  <a:cubicBezTo>
                    <a:pt x="3715" y="1029"/>
                    <a:pt x="965" y="5720"/>
                    <a:pt x="60" y="9470"/>
                  </a:cubicBezTo>
                  <a:cubicBezTo>
                    <a:pt x="0" y="9756"/>
                    <a:pt x="167" y="10030"/>
                    <a:pt x="453" y="10101"/>
                  </a:cubicBezTo>
                  <a:cubicBezTo>
                    <a:pt x="489" y="10101"/>
                    <a:pt x="524" y="10113"/>
                    <a:pt x="572" y="10113"/>
                  </a:cubicBezTo>
                  <a:cubicBezTo>
                    <a:pt x="798" y="10113"/>
                    <a:pt x="1012" y="9947"/>
                    <a:pt x="1072" y="9720"/>
                  </a:cubicBezTo>
                  <a:cubicBezTo>
                    <a:pt x="1584" y="7565"/>
                    <a:pt x="2584" y="5768"/>
                    <a:pt x="4025" y="4375"/>
                  </a:cubicBezTo>
                  <a:cubicBezTo>
                    <a:pt x="5894" y="2577"/>
                    <a:pt x="8525" y="1458"/>
                    <a:pt x="11835" y="1029"/>
                  </a:cubicBezTo>
                  <a:cubicBezTo>
                    <a:pt x="12121" y="993"/>
                    <a:pt x="12323" y="731"/>
                    <a:pt x="12288" y="446"/>
                  </a:cubicBezTo>
                  <a:cubicBezTo>
                    <a:pt x="12255" y="183"/>
                    <a:pt x="12031" y="1"/>
                    <a:pt x="11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8"/>
            <p:cNvSpPr/>
            <p:nvPr/>
          </p:nvSpPr>
          <p:spPr>
            <a:xfrm>
              <a:off x="7740867" y="3579444"/>
              <a:ext cx="148608" cy="509632"/>
            </a:xfrm>
            <a:custGeom>
              <a:avLst/>
              <a:gdLst/>
              <a:ahLst/>
              <a:cxnLst/>
              <a:rect l="l" t="t" r="r" b="b"/>
              <a:pathLst>
                <a:path w="4644" h="15926" extrusionOk="0">
                  <a:moveTo>
                    <a:pt x="589" y="0"/>
                  </a:moveTo>
                  <a:cubicBezTo>
                    <a:pt x="497" y="0"/>
                    <a:pt x="404" y="25"/>
                    <a:pt x="322" y="79"/>
                  </a:cubicBezTo>
                  <a:cubicBezTo>
                    <a:pt x="72" y="234"/>
                    <a:pt x="0" y="555"/>
                    <a:pt x="155" y="793"/>
                  </a:cubicBezTo>
                  <a:cubicBezTo>
                    <a:pt x="167" y="805"/>
                    <a:pt x="1012" y="2186"/>
                    <a:pt x="1572" y="4639"/>
                  </a:cubicBezTo>
                  <a:cubicBezTo>
                    <a:pt x="2084" y="6913"/>
                    <a:pt x="2465" y="10604"/>
                    <a:pt x="1298" y="15283"/>
                  </a:cubicBezTo>
                  <a:cubicBezTo>
                    <a:pt x="1227" y="15557"/>
                    <a:pt x="1393" y="15843"/>
                    <a:pt x="1667" y="15914"/>
                  </a:cubicBezTo>
                  <a:cubicBezTo>
                    <a:pt x="1715" y="15914"/>
                    <a:pt x="1751" y="15926"/>
                    <a:pt x="1798" y="15926"/>
                  </a:cubicBezTo>
                  <a:cubicBezTo>
                    <a:pt x="2024" y="15926"/>
                    <a:pt x="2239" y="15771"/>
                    <a:pt x="2298" y="15533"/>
                  </a:cubicBezTo>
                  <a:cubicBezTo>
                    <a:pt x="4644" y="6127"/>
                    <a:pt x="1179" y="484"/>
                    <a:pt x="1036" y="245"/>
                  </a:cubicBezTo>
                  <a:cubicBezTo>
                    <a:pt x="935" y="90"/>
                    <a:pt x="762" y="0"/>
                    <a:pt x="5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8"/>
            <p:cNvSpPr/>
            <p:nvPr/>
          </p:nvSpPr>
          <p:spPr>
            <a:xfrm>
              <a:off x="8122627" y="3456212"/>
              <a:ext cx="261024" cy="166144"/>
            </a:xfrm>
            <a:custGeom>
              <a:avLst/>
              <a:gdLst/>
              <a:ahLst/>
              <a:cxnLst/>
              <a:rect l="l" t="t" r="r" b="b"/>
              <a:pathLst>
                <a:path w="8157" h="5192" extrusionOk="0">
                  <a:moveTo>
                    <a:pt x="0" y="1"/>
                  </a:moveTo>
                  <a:lnTo>
                    <a:pt x="1513" y="4037"/>
                  </a:lnTo>
                  <a:cubicBezTo>
                    <a:pt x="1571" y="4036"/>
                    <a:pt x="1630" y="4036"/>
                    <a:pt x="1689" y="4036"/>
                  </a:cubicBezTo>
                  <a:cubicBezTo>
                    <a:pt x="4664" y="4036"/>
                    <a:pt x="8156" y="5192"/>
                    <a:pt x="8156" y="5192"/>
                  </a:cubicBezTo>
                  <a:cubicBezTo>
                    <a:pt x="8156" y="5192"/>
                    <a:pt x="6406" y="32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8"/>
            <p:cNvSpPr/>
            <p:nvPr/>
          </p:nvSpPr>
          <p:spPr>
            <a:xfrm>
              <a:off x="8105091" y="3439796"/>
              <a:ext cx="296064" cy="199328"/>
            </a:xfrm>
            <a:custGeom>
              <a:avLst/>
              <a:gdLst/>
              <a:ahLst/>
              <a:cxnLst/>
              <a:rect l="l" t="t" r="r" b="b"/>
              <a:pathLst>
                <a:path w="9252" h="6229" extrusionOk="0">
                  <a:moveTo>
                    <a:pt x="1310" y="1097"/>
                  </a:moveTo>
                  <a:lnTo>
                    <a:pt x="1310" y="1097"/>
                  </a:lnTo>
                  <a:cubicBezTo>
                    <a:pt x="5025" y="1526"/>
                    <a:pt x="6883" y="3597"/>
                    <a:pt x="7692" y="4871"/>
                  </a:cubicBezTo>
                  <a:cubicBezTo>
                    <a:pt x="6430" y="4526"/>
                    <a:pt x="4358" y="4062"/>
                    <a:pt x="2418" y="4026"/>
                  </a:cubicBezTo>
                  <a:lnTo>
                    <a:pt x="1310" y="1097"/>
                  </a:lnTo>
                  <a:close/>
                  <a:moveTo>
                    <a:pt x="534" y="0"/>
                  </a:moveTo>
                  <a:cubicBezTo>
                    <a:pt x="370" y="0"/>
                    <a:pt x="219" y="72"/>
                    <a:pt x="120" y="204"/>
                  </a:cubicBezTo>
                  <a:cubicBezTo>
                    <a:pt x="25" y="347"/>
                    <a:pt x="1" y="538"/>
                    <a:pt x="60" y="692"/>
                  </a:cubicBezTo>
                  <a:lnTo>
                    <a:pt x="1572" y="4729"/>
                  </a:lnTo>
                  <a:cubicBezTo>
                    <a:pt x="1656" y="4931"/>
                    <a:pt x="1846" y="5062"/>
                    <a:pt x="2072" y="5062"/>
                  </a:cubicBezTo>
                  <a:cubicBezTo>
                    <a:pt x="2130" y="5061"/>
                    <a:pt x="2187" y="5061"/>
                    <a:pt x="2245" y="5061"/>
                  </a:cubicBezTo>
                  <a:cubicBezTo>
                    <a:pt x="5104" y="5061"/>
                    <a:pt x="8503" y="6193"/>
                    <a:pt x="8538" y="6193"/>
                  </a:cubicBezTo>
                  <a:cubicBezTo>
                    <a:pt x="8585" y="6217"/>
                    <a:pt x="8645" y="6229"/>
                    <a:pt x="8704" y="6229"/>
                  </a:cubicBezTo>
                  <a:cubicBezTo>
                    <a:pt x="8835" y="6229"/>
                    <a:pt x="8966" y="6169"/>
                    <a:pt x="9073" y="6074"/>
                  </a:cubicBezTo>
                  <a:cubicBezTo>
                    <a:pt x="9204" y="5931"/>
                    <a:pt x="9252" y="5717"/>
                    <a:pt x="9180" y="5538"/>
                  </a:cubicBezTo>
                  <a:cubicBezTo>
                    <a:pt x="9109" y="5324"/>
                    <a:pt x="7252" y="335"/>
                    <a:pt x="572" y="2"/>
                  </a:cubicBezTo>
                  <a:cubicBezTo>
                    <a:pt x="559" y="1"/>
                    <a:pt x="547" y="0"/>
                    <a:pt x="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8"/>
            <p:cNvSpPr/>
            <p:nvPr/>
          </p:nvSpPr>
          <p:spPr>
            <a:xfrm>
              <a:off x="7056195" y="5023636"/>
              <a:ext cx="39680" cy="121600"/>
            </a:xfrm>
            <a:custGeom>
              <a:avLst/>
              <a:gdLst/>
              <a:ahLst/>
              <a:cxnLst/>
              <a:rect l="l" t="t" r="r" b="b"/>
              <a:pathLst>
                <a:path w="1240" h="3800" extrusionOk="0">
                  <a:moveTo>
                    <a:pt x="534" y="1"/>
                  </a:moveTo>
                  <a:cubicBezTo>
                    <a:pt x="527" y="1"/>
                    <a:pt x="520" y="1"/>
                    <a:pt x="513" y="1"/>
                  </a:cubicBezTo>
                  <a:cubicBezTo>
                    <a:pt x="227" y="13"/>
                    <a:pt x="1" y="251"/>
                    <a:pt x="13" y="537"/>
                  </a:cubicBezTo>
                  <a:cubicBezTo>
                    <a:pt x="48" y="1608"/>
                    <a:pt x="120" y="2704"/>
                    <a:pt x="203" y="3799"/>
                  </a:cubicBezTo>
                  <a:lnTo>
                    <a:pt x="1239" y="3799"/>
                  </a:lnTo>
                  <a:cubicBezTo>
                    <a:pt x="1156" y="2692"/>
                    <a:pt x="1084" y="1584"/>
                    <a:pt x="1049" y="501"/>
                  </a:cubicBezTo>
                  <a:cubicBezTo>
                    <a:pt x="1037" y="222"/>
                    <a:pt x="810" y="1"/>
                    <a:pt x="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8"/>
            <p:cNvSpPr/>
            <p:nvPr/>
          </p:nvSpPr>
          <p:spPr>
            <a:xfrm>
              <a:off x="7111843" y="4614452"/>
              <a:ext cx="32" cy="3072"/>
            </a:xfrm>
            <a:custGeom>
              <a:avLst/>
              <a:gdLst/>
              <a:ahLst/>
              <a:cxnLst/>
              <a:rect l="l" t="t" r="r" b="b"/>
              <a:pathLst>
                <a:path w="1" h="96" extrusionOk="0">
                  <a:moveTo>
                    <a:pt x="0" y="96"/>
                  </a:moveTo>
                  <a:cubicBezTo>
                    <a:pt x="0" y="60"/>
                    <a:pt x="0" y="24"/>
                    <a:pt x="0" y="1"/>
                  </a:cubicBezTo>
                  <a:cubicBezTo>
                    <a:pt x="0" y="24"/>
                    <a:pt x="0" y="60"/>
                    <a:pt x="0" y="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8"/>
            <p:cNvSpPr/>
            <p:nvPr/>
          </p:nvSpPr>
          <p:spPr>
            <a:xfrm>
              <a:off x="7146499" y="4561108"/>
              <a:ext cx="369984" cy="584128"/>
            </a:xfrm>
            <a:custGeom>
              <a:avLst/>
              <a:gdLst/>
              <a:ahLst/>
              <a:cxnLst/>
              <a:rect l="l" t="t" r="r" b="b"/>
              <a:pathLst>
                <a:path w="11562" h="18254" extrusionOk="0">
                  <a:moveTo>
                    <a:pt x="8585" y="1"/>
                  </a:moveTo>
                  <a:lnTo>
                    <a:pt x="1" y="2096"/>
                  </a:lnTo>
                  <a:lnTo>
                    <a:pt x="1906" y="18253"/>
                  </a:lnTo>
                  <a:lnTo>
                    <a:pt x="11562" y="18253"/>
                  </a:lnTo>
                  <a:lnTo>
                    <a:pt x="85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8"/>
            <p:cNvSpPr/>
            <p:nvPr/>
          </p:nvSpPr>
          <p:spPr>
            <a:xfrm>
              <a:off x="7146499" y="4561108"/>
              <a:ext cx="274752" cy="67104"/>
            </a:xfrm>
            <a:custGeom>
              <a:avLst/>
              <a:gdLst/>
              <a:ahLst/>
              <a:cxnLst/>
              <a:rect l="l" t="t" r="r" b="b"/>
              <a:pathLst>
                <a:path w="8586" h="2097" extrusionOk="0">
                  <a:moveTo>
                    <a:pt x="8585" y="1"/>
                  </a:moveTo>
                  <a:lnTo>
                    <a:pt x="1" y="209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8"/>
            <p:cNvSpPr/>
            <p:nvPr/>
          </p:nvSpPr>
          <p:spPr>
            <a:xfrm>
              <a:off x="7111843" y="4617492"/>
              <a:ext cx="62112" cy="527744"/>
            </a:xfrm>
            <a:custGeom>
              <a:avLst/>
              <a:gdLst/>
              <a:ahLst/>
              <a:cxnLst/>
              <a:rect l="l" t="t" r="r" b="b"/>
              <a:pathLst>
                <a:path w="1941" h="16492" extrusionOk="0">
                  <a:moveTo>
                    <a:pt x="0" y="1"/>
                  </a:moveTo>
                  <a:lnTo>
                    <a:pt x="1941" y="16491"/>
                  </a:lnTo>
                  <a:lnTo>
                    <a:pt x="1941" y="164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8"/>
            <p:cNvSpPr/>
            <p:nvPr/>
          </p:nvSpPr>
          <p:spPr>
            <a:xfrm>
              <a:off x="7111843" y="4600372"/>
              <a:ext cx="9920" cy="14112"/>
            </a:xfrm>
            <a:custGeom>
              <a:avLst/>
              <a:gdLst/>
              <a:ahLst/>
              <a:cxnLst/>
              <a:rect l="l" t="t" r="r" b="b"/>
              <a:pathLst>
                <a:path w="310" h="441" extrusionOk="0">
                  <a:moveTo>
                    <a:pt x="310" y="0"/>
                  </a:moveTo>
                  <a:cubicBezTo>
                    <a:pt x="131" y="83"/>
                    <a:pt x="12" y="250"/>
                    <a:pt x="0" y="441"/>
                  </a:cubicBezTo>
                  <a:cubicBezTo>
                    <a:pt x="12" y="250"/>
                    <a:pt x="131" y="83"/>
                    <a:pt x="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8"/>
            <p:cNvSpPr/>
            <p:nvPr/>
          </p:nvSpPr>
          <p:spPr>
            <a:xfrm>
              <a:off x="7128227" y="4466644"/>
              <a:ext cx="1490880" cy="678592"/>
            </a:xfrm>
            <a:custGeom>
              <a:avLst/>
              <a:gdLst/>
              <a:ahLst/>
              <a:cxnLst/>
              <a:rect l="l" t="t" r="r" b="b"/>
              <a:pathLst>
                <a:path w="46590" h="21206" extrusionOk="0">
                  <a:moveTo>
                    <a:pt x="43625" y="0"/>
                  </a:moveTo>
                  <a:lnTo>
                    <a:pt x="9573" y="2322"/>
                  </a:lnTo>
                  <a:lnTo>
                    <a:pt x="0" y="4655"/>
                  </a:lnTo>
                  <a:lnTo>
                    <a:pt x="1953" y="21205"/>
                  </a:lnTo>
                  <a:lnTo>
                    <a:pt x="46589" y="21205"/>
                  </a:lnTo>
                  <a:lnTo>
                    <a:pt x="43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8"/>
            <p:cNvSpPr/>
            <p:nvPr/>
          </p:nvSpPr>
          <p:spPr>
            <a:xfrm>
              <a:off x="8002595" y="4855924"/>
              <a:ext cx="150528" cy="201760"/>
            </a:xfrm>
            <a:custGeom>
              <a:avLst/>
              <a:gdLst/>
              <a:ahLst/>
              <a:cxnLst/>
              <a:rect l="l" t="t" r="r" b="b"/>
              <a:pathLst>
                <a:path w="4704" h="6305" extrusionOk="0">
                  <a:moveTo>
                    <a:pt x="2124" y="0"/>
                  </a:moveTo>
                  <a:cubicBezTo>
                    <a:pt x="2056" y="0"/>
                    <a:pt x="1987" y="5"/>
                    <a:pt x="1918" y="15"/>
                  </a:cubicBezTo>
                  <a:cubicBezTo>
                    <a:pt x="751" y="182"/>
                    <a:pt x="1" y="1718"/>
                    <a:pt x="239" y="3444"/>
                  </a:cubicBezTo>
                  <a:cubicBezTo>
                    <a:pt x="463" y="5080"/>
                    <a:pt x="1488" y="6304"/>
                    <a:pt x="2581" y="6304"/>
                  </a:cubicBezTo>
                  <a:cubicBezTo>
                    <a:pt x="2649" y="6304"/>
                    <a:pt x="2718" y="6300"/>
                    <a:pt x="2787" y="6290"/>
                  </a:cubicBezTo>
                  <a:cubicBezTo>
                    <a:pt x="3954" y="6135"/>
                    <a:pt x="4704" y="4587"/>
                    <a:pt x="4466" y="2861"/>
                  </a:cubicBezTo>
                  <a:cubicBezTo>
                    <a:pt x="4242" y="1225"/>
                    <a:pt x="3216" y="0"/>
                    <a:pt x="2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8"/>
            <p:cNvSpPr/>
            <p:nvPr/>
          </p:nvSpPr>
          <p:spPr>
            <a:xfrm>
              <a:off x="7111843" y="4449844"/>
              <a:ext cx="1524032" cy="695392"/>
            </a:xfrm>
            <a:custGeom>
              <a:avLst/>
              <a:gdLst/>
              <a:ahLst/>
              <a:cxnLst/>
              <a:rect l="l" t="t" r="r" b="b"/>
              <a:pathLst>
                <a:path w="47626" h="21731" extrusionOk="0">
                  <a:moveTo>
                    <a:pt x="44124" y="1"/>
                  </a:moveTo>
                  <a:cubicBezTo>
                    <a:pt x="44116" y="1"/>
                    <a:pt x="44109" y="1"/>
                    <a:pt x="44101" y="1"/>
                  </a:cubicBezTo>
                  <a:lnTo>
                    <a:pt x="10049" y="2335"/>
                  </a:lnTo>
                  <a:cubicBezTo>
                    <a:pt x="10025" y="2335"/>
                    <a:pt x="9990" y="2335"/>
                    <a:pt x="9966" y="2347"/>
                  </a:cubicBezTo>
                  <a:lnTo>
                    <a:pt x="393" y="4668"/>
                  </a:lnTo>
                  <a:cubicBezTo>
                    <a:pt x="369" y="4680"/>
                    <a:pt x="334" y="4692"/>
                    <a:pt x="310" y="4704"/>
                  </a:cubicBezTo>
                  <a:cubicBezTo>
                    <a:pt x="131" y="4787"/>
                    <a:pt x="12" y="4954"/>
                    <a:pt x="0" y="5145"/>
                  </a:cubicBezTo>
                  <a:cubicBezTo>
                    <a:pt x="0" y="5168"/>
                    <a:pt x="0" y="5204"/>
                    <a:pt x="0" y="5240"/>
                  </a:cubicBezTo>
                  <a:lnTo>
                    <a:pt x="1941" y="21730"/>
                  </a:lnTo>
                  <a:lnTo>
                    <a:pt x="2989" y="21730"/>
                  </a:lnTo>
                  <a:lnTo>
                    <a:pt x="1084" y="5573"/>
                  </a:lnTo>
                  <a:lnTo>
                    <a:pt x="9668" y="3478"/>
                  </a:lnTo>
                  <a:lnTo>
                    <a:pt x="12645" y="21730"/>
                  </a:lnTo>
                  <a:lnTo>
                    <a:pt x="13692" y="21730"/>
                  </a:lnTo>
                  <a:lnTo>
                    <a:pt x="10692" y="3323"/>
                  </a:lnTo>
                  <a:lnTo>
                    <a:pt x="43684" y="1073"/>
                  </a:lnTo>
                  <a:lnTo>
                    <a:pt x="46589" y="21730"/>
                  </a:lnTo>
                  <a:lnTo>
                    <a:pt x="47625" y="21730"/>
                  </a:lnTo>
                  <a:lnTo>
                    <a:pt x="44649" y="454"/>
                  </a:lnTo>
                  <a:cubicBezTo>
                    <a:pt x="44614" y="188"/>
                    <a:pt x="44378" y="1"/>
                    <a:pt x="44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8"/>
            <p:cNvSpPr/>
            <p:nvPr/>
          </p:nvSpPr>
          <p:spPr>
            <a:xfrm>
              <a:off x="7490179" y="4980212"/>
              <a:ext cx="248800" cy="165024"/>
            </a:xfrm>
            <a:custGeom>
              <a:avLst/>
              <a:gdLst/>
              <a:ahLst/>
              <a:cxnLst/>
              <a:rect l="l" t="t" r="r" b="b"/>
              <a:pathLst>
                <a:path w="7775" h="5157" extrusionOk="0">
                  <a:moveTo>
                    <a:pt x="587" y="1"/>
                  </a:moveTo>
                  <a:cubicBezTo>
                    <a:pt x="483" y="1"/>
                    <a:pt x="378" y="31"/>
                    <a:pt x="286" y="96"/>
                  </a:cubicBezTo>
                  <a:cubicBezTo>
                    <a:pt x="60" y="263"/>
                    <a:pt x="0" y="584"/>
                    <a:pt x="167" y="822"/>
                  </a:cubicBezTo>
                  <a:cubicBezTo>
                    <a:pt x="238" y="906"/>
                    <a:pt x="1810" y="3096"/>
                    <a:pt x="5025" y="4966"/>
                  </a:cubicBezTo>
                  <a:cubicBezTo>
                    <a:pt x="5144" y="5025"/>
                    <a:pt x="5263" y="5097"/>
                    <a:pt x="5370" y="5156"/>
                  </a:cubicBezTo>
                  <a:lnTo>
                    <a:pt x="7775" y="5156"/>
                  </a:lnTo>
                  <a:cubicBezTo>
                    <a:pt x="6953" y="4823"/>
                    <a:pt x="6227" y="4454"/>
                    <a:pt x="5596" y="4096"/>
                  </a:cubicBezTo>
                  <a:cubicBezTo>
                    <a:pt x="2560" y="2346"/>
                    <a:pt x="1036" y="263"/>
                    <a:pt x="1012" y="215"/>
                  </a:cubicBezTo>
                  <a:cubicBezTo>
                    <a:pt x="910" y="77"/>
                    <a:pt x="750" y="1"/>
                    <a:pt x="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8"/>
            <p:cNvSpPr/>
            <p:nvPr/>
          </p:nvSpPr>
          <p:spPr>
            <a:xfrm>
              <a:off x="8229699" y="4823796"/>
              <a:ext cx="364640" cy="321440"/>
            </a:xfrm>
            <a:custGeom>
              <a:avLst/>
              <a:gdLst/>
              <a:ahLst/>
              <a:cxnLst/>
              <a:rect l="l" t="t" r="r" b="b"/>
              <a:pathLst>
                <a:path w="11395" h="10045" extrusionOk="0">
                  <a:moveTo>
                    <a:pt x="10826" y="0"/>
                  </a:moveTo>
                  <a:cubicBezTo>
                    <a:pt x="10583" y="0"/>
                    <a:pt x="10366" y="190"/>
                    <a:pt x="10323" y="448"/>
                  </a:cubicBezTo>
                  <a:cubicBezTo>
                    <a:pt x="10323" y="460"/>
                    <a:pt x="10013" y="2472"/>
                    <a:pt x="8180" y="4746"/>
                  </a:cubicBezTo>
                  <a:cubicBezTo>
                    <a:pt x="6013" y="7448"/>
                    <a:pt x="2905" y="9068"/>
                    <a:pt x="0" y="10044"/>
                  </a:cubicBezTo>
                  <a:lnTo>
                    <a:pt x="2810" y="10044"/>
                  </a:lnTo>
                  <a:cubicBezTo>
                    <a:pt x="5096" y="8984"/>
                    <a:pt x="7334" y="7484"/>
                    <a:pt x="9037" y="5341"/>
                  </a:cubicBezTo>
                  <a:cubicBezTo>
                    <a:pt x="11013" y="2841"/>
                    <a:pt x="11335" y="674"/>
                    <a:pt x="11347" y="590"/>
                  </a:cubicBezTo>
                  <a:cubicBezTo>
                    <a:pt x="11394" y="305"/>
                    <a:pt x="11192" y="43"/>
                    <a:pt x="10906" y="7"/>
                  </a:cubicBezTo>
                  <a:cubicBezTo>
                    <a:pt x="10879" y="2"/>
                    <a:pt x="10852" y="0"/>
                    <a:pt x="10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38"/>
          <p:cNvGrpSpPr/>
          <p:nvPr/>
        </p:nvGrpSpPr>
        <p:grpSpPr>
          <a:xfrm>
            <a:off x="-16967" y="196180"/>
            <a:ext cx="5876874" cy="4586752"/>
            <a:chOff x="-16967" y="196180"/>
            <a:chExt cx="5876874" cy="4586752"/>
          </a:xfrm>
        </p:grpSpPr>
        <p:grpSp>
          <p:nvGrpSpPr>
            <p:cNvPr id="246" name="Google Shape;246;p38"/>
            <p:cNvGrpSpPr/>
            <p:nvPr/>
          </p:nvGrpSpPr>
          <p:grpSpPr>
            <a:xfrm>
              <a:off x="770083" y="196180"/>
              <a:ext cx="474752" cy="471616"/>
              <a:chOff x="770083" y="196180"/>
              <a:chExt cx="474752" cy="471616"/>
            </a:xfrm>
          </p:grpSpPr>
          <p:sp>
            <p:nvSpPr>
              <p:cNvPr id="247" name="Google Shape;247;p38"/>
              <p:cNvSpPr/>
              <p:nvPr/>
            </p:nvSpPr>
            <p:spPr>
              <a:xfrm>
                <a:off x="855427" y="280212"/>
                <a:ext cx="303680" cy="303680"/>
              </a:xfrm>
              <a:custGeom>
                <a:avLst/>
                <a:gdLst/>
                <a:ahLst/>
                <a:cxnLst/>
                <a:rect l="l" t="t" r="r" b="b"/>
                <a:pathLst>
                  <a:path w="9490" h="9490" extrusionOk="0">
                    <a:moveTo>
                      <a:pt x="4751" y="1072"/>
                    </a:moveTo>
                    <a:cubicBezTo>
                      <a:pt x="4989" y="1072"/>
                      <a:pt x="5180" y="1263"/>
                      <a:pt x="5180" y="1501"/>
                    </a:cubicBezTo>
                    <a:cubicBezTo>
                      <a:pt x="5180" y="1739"/>
                      <a:pt x="4989" y="1941"/>
                      <a:pt x="4751" y="1941"/>
                    </a:cubicBezTo>
                    <a:cubicBezTo>
                      <a:pt x="4513" y="1941"/>
                      <a:pt x="4311" y="1739"/>
                      <a:pt x="4311" y="1501"/>
                    </a:cubicBezTo>
                    <a:cubicBezTo>
                      <a:pt x="4311" y="1263"/>
                      <a:pt x="4513" y="1072"/>
                      <a:pt x="4751" y="1072"/>
                    </a:cubicBezTo>
                    <a:close/>
                    <a:moveTo>
                      <a:pt x="2453" y="2025"/>
                    </a:moveTo>
                    <a:cubicBezTo>
                      <a:pt x="2691" y="2025"/>
                      <a:pt x="2894" y="2215"/>
                      <a:pt x="2894" y="2453"/>
                    </a:cubicBezTo>
                    <a:cubicBezTo>
                      <a:pt x="2894" y="2691"/>
                      <a:pt x="2691" y="2882"/>
                      <a:pt x="2453" y="2882"/>
                    </a:cubicBezTo>
                    <a:cubicBezTo>
                      <a:pt x="2215" y="2882"/>
                      <a:pt x="2025" y="2691"/>
                      <a:pt x="2025" y="2453"/>
                    </a:cubicBezTo>
                    <a:cubicBezTo>
                      <a:pt x="2025" y="2215"/>
                      <a:pt x="2215" y="2025"/>
                      <a:pt x="2453" y="2025"/>
                    </a:cubicBezTo>
                    <a:close/>
                    <a:moveTo>
                      <a:pt x="7037" y="2025"/>
                    </a:moveTo>
                    <a:cubicBezTo>
                      <a:pt x="7275" y="2025"/>
                      <a:pt x="7466" y="2215"/>
                      <a:pt x="7466" y="2453"/>
                    </a:cubicBezTo>
                    <a:cubicBezTo>
                      <a:pt x="7466" y="2691"/>
                      <a:pt x="7275" y="2882"/>
                      <a:pt x="7037" y="2882"/>
                    </a:cubicBezTo>
                    <a:cubicBezTo>
                      <a:pt x="6799" y="2882"/>
                      <a:pt x="6609" y="2691"/>
                      <a:pt x="6609" y="2453"/>
                    </a:cubicBezTo>
                    <a:cubicBezTo>
                      <a:pt x="6609" y="2215"/>
                      <a:pt x="6799" y="2025"/>
                      <a:pt x="7037" y="2025"/>
                    </a:cubicBezTo>
                    <a:close/>
                    <a:moveTo>
                      <a:pt x="3823" y="3382"/>
                    </a:moveTo>
                    <a:cubicBezTo>
                      <a:pt x="4061" y="3382"/>
                      <a:pt x="4251" y="3584"/>
                      <a:pt x="4251" y="3822"/>
                    </a:cubicBezTo>
                    <a:cubicBezTo>
                      <a:pt x="4251" y="4060"/>
                      <a:pt x="4061" y="4251"/>
                      <a:pt x="3823" y="4251"/>
                    </a:cubicBezTo>
                    <a:cubicBezTo>
                      <a:pt x="3584" y="4251"/>
                      <a:pt x="3394" y="4060"/>
                      <a:pt x="3394" y="3822"/>
                    </a:cubicBezTo>
                    <a:cubicBezTo>
                      <a:pt x="3394" y="3584"/>
                      <a:pt x="3584" y="3382"/>
                      <a:pt x="3823" y="3382"/>
                    </a:cubicBezTo>
                    <a:close/>
                    <a:moveTo>
                      <a:pt x="5668" y="3382"/>
                    </a:moveTo>
                    <a:cubicBezTo>
                      <a:pt x="5906" y="3382"/>
                      <a:pt x="6109" y="3584"/>
                      <a:pt x="6109" y="3822"/>
                    </a:cubicBezTo>
                    <a:cubicBezTo>
                      <a:pt x="6109" y="4060"/>
                      <a:pt x="5906" y="4251"/>
                      <a:pt x="5668" y="4251"/>
                    </a:cubicBezTo>
                    <a:cubicBezTo>
                      <a:pt x="5430" y="4251"/>
                      <a:pt x="5239" y="4060"/>
                      <a:pt x="5239" y="3822"/>
                    </a:cubicBezTo>
                    <a:cubicBezTo>
                      <a:pt x="5239" y="3584"/>
                      <a:pt x="5430" y="3382"/>
                      <a:pt x="5668" y="3382"/>
                    </a:cubicBezTo>
                    <a:close/>
                    <a:moveTo>
                      <a:pt x="1513" y="4311"/>
                    </a:moveTo>
                    <a:cubicBezTo>
                      <a:pt x="1751" y="4311"/>
                      <a:pt x="1941" y="4501"/>
                      <a:pt x="1941" y="4739"/>
                    </a:cubicBezTo>
                    <a:cubicBezTo>
                      <a:pt x="1941" y="4977"/>
                      <a:pt x="1751" y="5180"/>
                      <a:pt x="1513" y="5180"/>
                    </a:cubicBezTo>
                    <a:cubicBezTo>
                      <a:pt x="1275" y="5180"/>
                      <a:pt x="1072" y="4977"/>
                      <a:pt x="1072" y="4739"/>
                    </a:cubicBezTo>
                    <a:cubicBezTo>
                      <a:pt x="1072" y="4501"/>
                      <a:pt x="1275" y="4311"/>
                      <a:pt x="1513" y="4311"/>
                    </a:cubicBezTo>
                    <a:close/>
                    <a:moveTo>
                      <a:pt x="7990" y="4311"/>
                    </a:moveTo>
                    <a:cubicBezTo>
                      <a:pt x="8228" y="4311"/>
                      <a:pt x="8418" y="4501"/>
                      <a:pt x="8418" y="4739"/>
                    </a:cubicBezTo>
                    <a:cubicBezTo>
                      <a:pt x="8418" y="4977"/>
                      <a:pt x="8228" y="5180"/>
                      <a:pt x="7990" y="5180"/>
                    </a:cubicBezTo>
                    <a:cubicBezTo>
                      <a:pt x="7752" y="5180"/>
                      <a:pt x="7549" y="4977"/>
                      <a:pt x="7549" y="4739"/>
                    </a:cubicBezTo>
                    <a:cubicBezTo>
                      <a:pt x="7549" y="4501"/>
                      <a:pt x="7752" y="4311"/>
                      <a:pt x="7990" y="4311"/>
                    </a:cubicBezTo>
                    <a:close/>
                    <a:moveTo>
                      <a:pt x="3823" y="5239"/>
                    </a:moveTo>
                    <a:cubicBezTo>
                      <a:pt x="4061" y="5239"/>
                      <a:pt x="4251" y="5430"/>
                      <a:pt x="4251" y="5668"/>
                    </a:cubicBezTo>
                    <a:cubicBezTo>
                      <a:pt x="4251" y="5906"/>
                      <a:pt x="4061" y="6096"/>
                      <a:pt x="3823" y="6096"/>
                    </a:cubicBezTo>
                    <a:cubicBezTo>
                      <a:pt x="3584" y="6096"/>
                      <a:pt x="3394" y="5906"/>
                      <a:pt x="3394" y="5668"/>
                    </a:cubicBezTo>
                    <a:cubicBezTo>
                      <a:pt x="3394" y="5430"/>
                      <a:pt x="3584" y="5239"/>
                      <a:pt x="3823" y="5239"/>
                    </a:cubicBezTo>
                    <a:close/>
                    <a:moveTo>
                      <a:pt x="5668" y="5239"/>
                    </a:moveTo>
                    <a:cubicBezTo>
                      <a:pt x="5906" y="5239"/>
                      <a:pt x="6109" y="5430"/>
                      <a:pt x="6109" y="5668"/>
                    </a:cubicBezTo>
                    <a:cubicBezTo>
                      <a:pt x="6109" y="5906"/>
                      <a:pt x="5906" y="6096"/>
                      <a:pt x="5668" y="6096"/>
                    </a:cubicBezTo>
                    <a:cubicBezTo>
                      <a:pt x="5430" y="6096"/>
                      <a:pt x="5239" y="5906"/>
                      <a:pt x="5239" y="5668"/>
                    </a:cubicBezTo>
                    <a:cubicBezTo>
                      <a:pt x="5239" y="5430"/>
                      <a:pt x="5430" y="5239"/>
                      <a:pt x="5668" y="5239"/>
                    </a:cubicBezTo>
                    <a:close/>
                    <a:moveTo>
                      <a:pt x="2453" y="6597"/>
                    </a:moveTo>
                    <a:cubicBezTo>
                      <a:pt x="2691" y="6597"/>
                      <a:pt x="2894" y="6799"/>
                      <a:pt x="2894" y="7037"/>
                    </a:cubicBezTo>
                    <a:cubicBezTo>
                      <a:pt x="2894" y="7275"/>
                      <a:pt x="2691" y="7466"/>
                      <a:pt x="2453" y="7466"/>
                    </a:cubicBezTo>
                    <a:cubicBezTo>
                      <a:pt x="2215" y="7466"/>
                      <a:pt x="2025" y="7275"/>
                      <a:pt x="2025" y="7037"/>
                    </a:cubicBezTo>
                    <a:cubicBezTo>
                      <a:pt x="2025" y="6799"/>
                      <a:pt x="2215" y="6597"/>
                      <a:pt x="2453" y="6597"/>
                    </a:cubicBezTo>
                    <a:close/>
                    <a:moveTo>
                      <a:pt x="7037" y="6597"/>
                    </a:moveTo>
                    <a:cubicBezTo>
                      <a:pt x="7275" y="6597"/>
                      <a:pt x="7466" y="6799"/>
                      <a:pt x="7466" y="7037"/>
                    </a:cubicBezTo>
                    <a:cubicBezTo>
                      <a:pt x="7466" y="7275"/>
                      <a:pt x="7275" y="7466"/>
                      <a:pt x="7037" y="7466"/>
                    </a:cubicBezTo>
                    <a:cubicBezTo>
                      <a:pt x="6799" y="7466"/>
                      <a:pt x="6609" y="7275"/>
                      <a:pt x="6609" y="7037"/>
                    </a:cubicBezTo>
                    <a:cubicBezTo>
                      <a:pt x="6609" y="6799"/>
                      <a:pt x="6799" y="6597"/>
                      <a:pt x="7037" y="6597"/>
                    </a:cubicBezTo>
                    <a:close/>
                    <a:moveTo>
                      <a:pt x="4751" y="7549"/>
                    </a:moveTo>
                    <a:cubicBezTo>
                      <a:pt x="4989" y="7549"/>
                      <a:pt x="5180" y="7739"/>
                      <a:pt x="5180" y="7978"/>
                    </a:cubicBezTo>
                    <a:cubicBezTo>
                      <a:pt x="5180" y="8216"/>
                      <a:pt x="4989" y="8418"/>
                      <a:pt x="4751" y="8418"/>
                    </a:cubicBezTo>
                    <a:cubicBezTo>
                      <a:pt x="4513" y="8418"/>
                      <a:pt x="4311" y="8216"/>
                      <a:pt x="4311" y="7978"/>
                    </a:cubicBezTo>
                    <a:cubicBezTo>
                      <a:pt x="4311" y="7739"/>
                      <a:pt x="4513" y="7549"/>
                      <a:pt x="4751" y="7549"/>
                    </a:cubicBezTo>
                    <a:close/>
                    <a:moveTo>
                      <a:pt x="4751" y="0"/>
                    </a:moveTo>
                    <a:cubicBezTo>
                      <a:pt x="2132" y="0"/>
                      <a:pt x="1" y="2132"/>
                      <a:pt x="1" y="4739"/>
                    </a:cubicBezTo>
                    <a:cubicBezTo>
                      <a:pt x="1" y="7358"/>
                      <a:pt x="2132" y="9490"/>
                      <a:pt x="4751" y="9490"/>
                    </a:cubicBezTo>
                    <a:cubicBezTo>
                      <a:pt x="7359" y="9490"/>
                      <a:pt x="9490" y="7358"/>
                      <a:pt x="9490" y="4739"/>
                    </a:cubicBezTo>
                    <a:cubicBezTo>
                      <a:pt x="9490" y="2132"/>
                      <a:pt x="7359" y="0"/>
                      <a:pt x="47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8"/>
              <p:cNvSpPr/>
              <p:nvPr/>
            </p:nvSpPr>
            <p:spPr>
              <a:xfrm>
                <a:off x="919043" y="196180"/>
                <a:ext cx="59872" cy="66528"/>
              </a:xfrm>
              <a:custGeom>
                <a:avLst/>
                <a:gdLst/>
                <a:ahLst/>
                <a:cxnLst/>
                <a:rect l="l" t="t" r="r" b="b"/>
                <a:pathLst>
                  <a:path w="1871" h="2079" extrusionOk="0">
                    <a:moveTo>
                      <a:pt x="1395" y="0"/>
                    </a:moveTo>
                    <a:cubicBezTo>
                      <a:pt x="1355" y="0"/>
                      <a:pt x="1315" y="6"/>
                      <a:pt x="1275" y="19"/>
                    </a:cubicBezTo>
                    <a:lnTo>
                      <a:pt x="370" y="257"/>
                    </a:lnTo>
                    <a:cubicBezTo>
                      <a:pt x="132" y="317"/>
                      <a:pt x="1" y="555"/>
                      <a:pt x="61" y="781"/>
                    </a:cubicBezTo>
                    <a:cubicBezTo>
                      <a:pt x="111" y="972"/>
                      <a:pt x="281" y="1104"/>
                      <a:pt x="483" y="1104"/>
                    </a:cubicBezTo>
                    <a:cubicBezTo>
                      <a:pt x="520" y="1104"/>
                      <a:pt x="558" y="1100"/>
                      <a:pt x="596" y="1091"/>
                    </a:cubicBezTo>
                    <a:lnTo>
                      <a:pt x="632" y="1079"/>
                    </a:lnTo>
                    <a:lnTo>
                      <a:pt x="894" y="2079"/>
                    </a:lnTo>
                    <a:cubicBezTo>
                      <a:pt x="1168" y="1984"/>
                      <a:pt x="1442" y="1912"/>
                      <a:pt x="1727" y="1853"/>
                    </a:cubicBezTo>
                    <a:lnTo>
                      <a:pt x="1465" y="852"/>
                    </a:lnTo>
                    <a:lnTo>
                      <a:pt x="1501" y="852"/>
                    </a:lnTo>
                    <a:cubicBezTo>
                      <a:pt x="1727" y="781"/>
                      <a:pt x="1870" y="555"/>
                      <a:pt x="1799" y="317"/>
                    </a:cubicBezTo>
                    <a:cubicBezTo>
                      <a:pt x="1750" y="130"/>
                      <a:pt x="1580" y="0"/>
                      <a:pt x="13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8"/>
              <p:cNvSpPr/>
              <p:nvPr/>
            </p:nvSpPr>
            <p:spPr>
              <a:xfrm>
                <a:off x="821891" y="247732"/>
                <a:ext cx="68992" cy="67552"/>
              </a:xfrm>
              <a:custGeom>
                <a:avLst/>
                <a:gdLst/>
                <a:ahLst/>
                <a:cxnLst/>
                <a:rect l="l" t="t" r="r" b="b"/>
                <a:pathLst>
                  <a:path w="2156" h="2111" extrusionOk="0">
                    <a:moveTo>
                      <a:pt x="1138" y="0"/>
                    </a:moveTo>
                    <a:cubicBezTo>
                      <a:pt x="1028" y="0"/>
                      <a:pt x="918" y="45"/>
                      <a:pt x="834" y="134"/>
                    </a:cubicBezTo>
                    <a:lnTo>
                      <a:pt x="168" y="801"/>
                    </a:lnTo>
                    <a:cubicBezTo>
                      <a:pt x="1" y="968"/>
                      <a:pt x="1" y="1242"/>
                      <a:pt x="168" y="1408"/>
                    </a:cubicBezTo>
                    <a:cubicBezTo>
                      <a:pt x="251" y="1492"/>
                      <a:pt x="361" y="1533"/>
                      <a:pt x="471" y="1533"/>
                    </a:cubicBezTo>
                    <a:cubicBezTo>
                      <a:pt x="581" y="1533"/>
                      <a:pt x="691" y="1492"/>
                      <a:pt x="775" y="1408"/>
                    </a:cubicBezTo>
                    <a:lnTo>
                      <a:pt x="811" y="1385"/>
                    </a:lnTo>
                    <a:lnTo>
                      <a:pt x="1537" y="2111"/>
                    </a:lnTo>
                    <a:cubicBezTo>
                      <a:pt x="1727" y="1897"/>
                      <a:pt x="1930" y="1694"/>
                      <a:pt x="2156" y="1504"/>
                    </a:cubicBezTo>
                    <a:lnTo>
                      <a:pt x="1418" y="765"/>
                    </a:lnTo>
                    <a:lnTo>
                      <a:pt x="1442" y="742"/>
                    </a:lnTo>
                    <a:cubicBezTo>
                      <a:pt x="1608" y="575"/>
                      <a:pt x="1608" y="301"/>
                      <a:pt x="1442" y="134"/>
                    </a:cubicBezTo>
                    <a:cubicBezTo>
                      <a:pt x="1358" y="45"/>
                      <a:pt x="1248" y="0"/>
                      <a:pt x="1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8"/>
              <p:cNvSpPr/>
              <p:nvPr/>
            </p:nvSpPr>
            <p:spPr>
              <a:xfrm>
                <a:off x="770083" y="345268"/>
                <a:ext cx="68224" cy="56576"/>
              </a:xfrm>
              <a:custGeom>
                <a:avLst/>
                <a:gdLst/>
                <a:ahLst/>
                <a:cxnLst/>
                <a:rect l="l" t="t" r="r" b="b"/>
                <a:pathLst>
                  <a:path w="2132" h="1768" extrusionOk="0">
                    <a:moveTo>
                      <a:pt x="719" y="1"/>
                    </a:moveTo>
                    <a:cubicBezTo>
                      <a:pt x="526" y="1"/>
                      <a:pt x="358" y="124"/>
                      <a:pt x="298" y="313"/>
                    </a:cubicBezTo>
                    <a:lnTo>
                      <a:pt x="60" y="1230"/>
                    </a:lnTo>
                    <a:cubicBezTo>
                      <a:pt x="1" y="1456"/>
                      <a:pt x="132" y="1694"/>
                      <a:pt x="370" y="1754"/>
                    </a:cubicBezTo>
                    <a:cubicBezTo>
                      <a:pt x="404" y="1763"/>
                      <a:pt x="440" y="1768"/>
                      <a:pt x="476" y="1768"/>
                    </a:cubicBezTo>
                    <a:cubicBezTo>
                      <a:pt x="660" y="1768"/>
                      <a:pt x="844" y="1644"/>
                      <a:pt x="894" y="1444"/>
                    </a:cubicBezTo>
                    <a:lnTo>
                      <a:pt x="906" y="1408"/>
                    </a:lnTo>
                    <a:lnTo>
                      <a:pt x="1906" y="1682"/>
                    </a:lnTo>
                    <a:cubicBezTo>
                      <a:pt x="1953" y="1396"/>
                      <a:pt x="2037" y="1111"/>
                      <a:pt x="2132" y="849"/>
                    </a:cubicBezTo>
                    <a:lnTo>
                      <a:pt x="1132" y="575"/>
                    </a:lnTo>
                    <a:lnTo>
                      <a:pt x="1132" y="539"/>
                    </a:lnTo>
                    <a:cubicBezTo>
                      <a:pt x="1203" y="313"/>
                      <a:pt x="1060" y="75"/>
                      <a:pt x="834" y="15"/>
                    </a:cubicBezTo>
                    <a:cubicBezTo>
                      <a:pt x="795" y="6"/>
                      <a:pt x="757" y="1"/>
                      <a:pt x="7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8"/>
              <p:cNvSpPr/>
              <p:nvPr/>
            </p:nvSpPr>
            <p:spPr>
              <a:xfrm>
                <a:off x="770083" y="462100"/>
                <a:ext cx="68224" cy="56736"/>
              </a:xfrm>
              <a:custGeom>
                <a:avLst/>
                <a:gdLst/>
                <a:ahLst/>
                <a:cxnLst/>
                <a:rect l="l" t="t" r="r" b="b"/>
                <a:pathLst>
                  <a:path w="2132" h="1773" extrusionOk="0">
                    <a:moveTo>
                      <a:pt x="491" y="0"/>
                    </a:moveTo>
                    <a:cubicBezTo>
                      <a:pt x="450" y="0"/>
                      <a:pt x="409" y="6"/>
                      <a:pt x="370" y="20"/>
                    </a:cubicBezTo>
                    <a:cubicBezTo>
                      <a:pt x="132" y="79"/>
                      <a:pt x="1" y="317"/>
                      <a:pt x="60" y="543"/>
                    </a:cubicBezTo>
                    <a:lnTo>
                      <a:pt x="298" y="1448"/>
                    </a:lnTo>
                    <a:cubicBezTo>
                      <a:pt x="358" y="1648"/>
                      <a:pt x="527" y="1772"/>
                      <a:pt x="720" y="1772"/>
                    </a:cubicBezTo>
                    <a:cubicBezTo>
                      <a:pt x="757" y="1772"/>
                      <a:pt x="795" y="1767"/>
                      <a:pt x="834" y="1758"/>
                    </a:cubicBezTo>
                    <a:cubicBezTo>
                      <a:pt x="1060" y="1698"/>
                      <a:pt x="1203" y="1460"/>
                      <a:pt x="1132" y="1222"/>
                    </a:cubicBezTo>
                    <a:lnTo>
                      <a:pt x="1132" y="1186"/>
                    </a:lnTo>
                    <a:lnTo>
                      <a:pt x="2132" y="924"/>
                    </a:lnTo>
                    <a:cubicBezTo>
                      <a:pt x="2037" y="651"/>
                      <a:pt x="1953" y="377"/>
                      <a:pt x="1906" y="91"/>
                    </a:cubicBezTo>
                    <a:lnTo>
                      <a:pt x="906" y="353"/>
                    </a:lnTo>
                    <a:lnTo>
                      <a:pt x="894" y="317"/>
                    </a:lnTo>
                    <a:cubicBezTo>
                      <a:pt x="845" y="123"/>
                      <a:pt x="670" y="0"/>
                      <a:pt x="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8"/>
              <p:cNvSpPr/>
              <p:nvPr/>
            </p:nvSpPr>
            <p:spPr>
              <a:xfrm>
                <a:off x="821891" y="548436"/>
                <a:ext cx="68992" cy="67648"/>
              </a:xfrm>
              <a:custGeom>
                <a:avLst/>
                <a:gdLst/>
                <a:ahLst/>
                <a:cxnLst/>
                <a:rect l="l" t="t" r="r" b="b"/>
                <a:pathLst>
                  <a:path w="2156" h="2114" extrusionOk="0">
                    <a:moveTo>
                      <a:pt x="1537" y="0"/>
                    </a:moveTo>
                    <a:lnTo>
                      <a:pt x="811" y="739"/>
                    </a:lnTo>
                    <a:lnTo>
                      <a:pt x="775" y="715"/>
                    </a:lnTo>
                    <a:cubicBezTo>
                      <a:pt x="691" y="631"/>
                      <a:pt x="581" y="590"/>
                      <a:pt x="471" y="590"/>
                    </a:cubicBezTo>
                    <a:cubicBezTo>
                      <a:pt x="361" y="590"/>
                      <a:pt x="251" y="631"/>
                      <a:pt x="168" y="715"/>
                    </a:cubicBezTo>
                    <a:cubicBezTo>
                      <a:pt x="1" y="881"/>
                      <a:pt x="1" y="1155"/>
                      <a:pt x="168" y="1322"/>
                    </a:cubicBezTo>
                    <a:lnTo>
                      <a:pt x="834" y="1989"/>
                    </a:lnTo>
                    <a:cubicBezTo>
                      <a:pt x="918" y="2072"/>
                      <a:pt x="1028" y="2114"/>
                      <a:pt x="1138" y="2114"/>
                    </a:cubicBezTo>
                    <a:cubicBezTo>
                      <a:pt x="1248" y="2114"/>
                      <a:pt x="1358" y="2072"/>
                      <a:pt x="1442" y="1989"/>
                    </a:cubicBezTo>
                    <a:cubicBezTo>
                      <a:pt x="1608" y="1822"/>
                      <a:pt x="1608" y="1548"/>
                      <a:pt x="1442" y="1382"/>
                    </a:cubicBezTo>
                    <a:lnTo>
                      <a:pt x="1418" y="1346"/>
                    </a:lnTo>
                    <a:lnTo>
                      <a:pt x="2156" y="620"/>
                    </a:lnTo>
                    <a:cubicBezTo>
                      <a:pt x="1930" y="429"/>
                      <a:pt x="1727" y="227"/>
                      <a:pt x="1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8"/>
              <p:cNvSpPr/>
              <p:nvPr/>
            </p:nvSpPr>
            <p:spPr>
              <a:xfrm>
                <a:off x="919043" y="601012"/>
                <a:ext cx="59872" cy="66784"/>
              </a:xfrm>
              <a:custGeom>
                <a:avLst/>
                <a:gdLst/>
                <a:ahLst/>
                <a:cxnLst/>
                <a:rect l="l" t="t" r="r" b="b"/>
                <a:pathLst>
                  <a:path w="1871" h="2087" extrusionOk="0">
                    <a:moveTo>
                      <a:pt x="894" y="0"/>
                    </a:moveTo>
                    <a:lnTo>
                      <a:pt x="632" y="1001"/>
                    </a:lnTo>
                    <a:lnTo>
                      <a:pt x="596" y="1001"/>
                    </a:lnTo>
                    <a:cubicBezTo>
                      <a:pt x="554" y="989"/>
                      <a:pt x="513" y="983"/>
                      <a:pt x="473" y="983"/>
                    </a:cubicBezTo>
                    <a:cubicBezTo>
                      <a:pt x="275" y="983"/>
                      <a:pt x="110" y="1120"/>
                      <a:pt x="61" y="1298"/>
                    </a:cubicBezTo>
                    <a:cubicBezTo>
                      <a:pt x="1" y="1536"/>
                      <a:pt x="132" y="1763"/>
                      <a:pt x="370" y="1834"/>
                    </a:cubicBezTo>
                    <a:lnTo>
                      <a:pt x="1275" y="2072"/>
                    </a:lnTo>
                    <a:cubicBezTo>
                      <a:pt x="1312" y="2082"/>
                      <a:pt x="1349" y="2086"/>
                      <a:pt x="1385" y="2086"/>
                    </a:cubicBezTo>
                    <a:cubicBezTo>
                      <a:pt x="1574" y="2086"/>
                      <a:pt x="1749" y="1962"/>
                      <a:pt x="1799" y="1763"/>
                    </a:cubicBezTo>
                    <a:cubicBezTo>
                      <a:pt x="1870" y="1536"/>
                      <a:pt x="1727" y="1298"/>
                      <a:pt x="1501" y="1239"/>
                    </a:cubicBezTo>
                    <a:lnTo>
                      <a:pt x="1465" y="1227"/>
                    </a:lnTo>
                    <a:lnTo>
                      <a:pt x="1727" y="227"/>
                    </a:lnTo>
                    <a:cubicBezTo>
                      <a:pt x="1442" y="179"/>
                      <a:pt x="1168" y="96"/>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8"/>
              <p:cNvSpPr/>
              <p:nvPr/>
            </p:nvSpPr>
            <p:spPr>
              <a:xfrm>
                <a:off x="1036035" y="601012"/>
                <a:ext cx="59456" cy="66784"/>
              </a:xfrm>
              <a:custGeom>
                <a:avLst/>
                <a:gdLst/>
                <a:ahLst/>
                <a:cxnLst/>
                <a:rect l="l" t="t" r="r" b="b"/>
                <a:pathLst>
                  <a:path w="1858" h="2087" extrusionOk="0">
                    <a:moveTo>
                      <a:pt x="965" y="0"/>
                    </a:moveTo>
                    <a:cubicBezTo>
                      <a:pt x="703" y="96"/>
                      <a:pt x="417" y="179"/>
                      <a:pt x="131" y="227"/>
                    </a:cubicBezTo>
                    <a:lnTo>
                      <a:pt x="405" y="1227"/>
                    </a:lnTo>
                    <a:lnTo>
                      <a:pt x="369" y="1239"/>
                    </a:lnTo>
                    <a:cubicBezTo>
                      <a:pt x="131" y="1298"/>
                      <a:pt x="0" y="1536"/>
                      <a:pt x="60" y="1763"/>
                    </a:cubicBezTo>
                    <a:cubicBezTo>
                      <a:pt x="110" y="1962"/>
                      <a:pt x="285" y="2086"/>
                      <a:pt x="474" y="2086"/>
                    </a:cubicBezTo>
                    <a:cubicBezTo>
                      <a:pt x="510" y="2086"/>
                      <a:pt x="547" y="2082"/>
                      <a:pt x="584" y="2072"/>
                    </a:cubicBezTo>
                    <a:lnTo>
                      <a:pt x="1500" y="1834"/>
                    </a:lnTo>
                    <a:cubicBezTo>
                      <a:pt x="1727" y="1763"/>
                      <a:pt x="1858" y="1536"/>
                      <a:pt x="1798" y="1298"/>
                    </a:cubicBezTo>
                    <a:cubicBezTo>
                      <a:pt x="1749" y="1120"/>
                      <a:pt x="1584" y="983"/>
                      <a:pt x="1393" y="983"/>
                    </a:cubicBezTo>
                    <a:cubicBezTo>
                      <a:pt x="1354" y="983"/>
                      <a:pt x="1314" y="989"/>
                      <a:pt x="1274" y="1001"/>
                    </a:cubicBezTo>
                    <a:lnTo>
                      <a:pt x="1238" y="1001"/>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8"/>
              <p:cNvSpPr/>
              <p:nvPr/>
            </p:nvSpPr>
            <p:spPr>
              <a:xfrm>
                <a:off x="1124035" y="548436"/>
                <a:ext cx="68992" cy="67648"/>
              </a:xfrm>
              <a:custGeom>
                <a:avLst/>
                <a:gdLst/>
                <a:ahLst/>
                <a:cxnLst/>
                <a:rect l="l" t="t" r="r" b="b"/>
                <a:pathLst>
                  <a:path w="2156" h="2114" extrusionOk="0">
                    <a:moveTo>
                      <a:pt x="608" y="0"/>
                    </a:moveTo>
                    <a:cubicBezTo>
                      <a:pt x="417" y="227"/>
                      <a:pt x="215" y="429"/>
                      <a:pt x="1" y="620"/>
                    </a:cubicBezTo>
                    <a:lnTo>
                      <a:pt x="727" y="1346"/>
                    </a:lnTo>
                    <a:lnTo>
                      <a:pt x="703" y="1382"/>
                    </a:lnTo>
                    <a:cubicBezTo>
                      <a:pt x="536" y="1548"/>
                      <a:pt x="536" y="1822"/>
                      <a:pt x="703" y="1989"/>
                    </a:cubicBezTo>
                    <a:cubicBezTo>
                      <a:pt x="786" y="2072"/>
                      <a:pt x="896" y="2114"/>
                      <a:pt x="1007" y="2114"/>
                    </a:cubicBezTo>
                    <a:cubicBezTo>
                      <a:pt x="1117" y="2114"/>
                      <a:pt x="1227" y="2072"/>
                      <a:pt x="1310" y="1989"/>
                    </a:cubicBezTo>
                    <a:lnTo>
                      <a:pt x="1977" y="1322"/>
                    </a:lnTo>
                    <a:cubicBezTo>
                      <a:pt x="2156" y="1155"/>
                      <a:pt x="2156" y="881"/>
                      <a:pt x="1977" y="715"/>
                    </a:cubicBezTo>
                    <a:cubicBezTo>
                      <a:pt x="1894" y="631"/>
                      <a:pt x="1783" y="590"/>
                      <a:pt x="1673" y="590"/>
                    </a:cubicBezTo>
                    <a:cubicBezTo>
                      <a:pt x="1563" y="590"/>
                      <a:pt x="1453" y="631"/>
                      <a:pt x="1370" y="715"/>
                    </a:cubicBezTo>
                    <a:lnTo>
                      <a:pt x="1346" y="739"/>
                    </a:lnTo>
                    <a:lnTo>
                      <a:pt x="6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8"/>
              <p:cNvSpPr/>
              <p:nvPr/>
            </p:nvSpPr>
            <p:spPr>
              <a:xfrm>
                <a:off x="1176611" y="461876"/>
                <a:ext cx="68224" cy="56960"/>
              </a:xfrm>
              <a:custGeom>
                <a:avLst/>
                <a:gdLst/>
                <a:ahLst/>
                <a:cxnLst/>
                <a:rect l="l" t="t" r="r" b="b"/>
                <a:pathLst>
                  <a:path w="2132" h="1780" extrusionOk="0">
                    <a:moveTo>
                      <a:pt x="1653" y="0"/>
                    </a:moveTo>
                    <a:cubicBezTo>
                      <a:pt x="1464" y="0"/>
                      <a:pt x="1287" y="125"/>
                      <a:pt x="1227" y="324"/>
                    </a:cubicBezTo>
                    <a:lnTo>
                      <a:pt x="1227" y="360"/>
                    </a:lnTo>
                    <a:lnTo>
                      <a:pt x="227" y="98"/>
                    </a:lnTo>
                    <a:cubicBezTo>
                      <a:pt x="167" y="384"/>
                      <a:pt x="96" y="658"/>
                      <a:pt x="1" y="931"/>
                    </a:cubicBezTo>
                    <a:lnTo>
                      <a:pt x="1001" y="1193"/>
                    </a:lnTo>
                    <a:lnTo>
                      <a:pt x="989" y="1229"/>
                    </a:lnTo>
                    <a:cubicBezTo>
                      <a:pt x="929" y="1467"/>
                      <a:pt x="1060" y="1705"/>
                      <a:pt x="1298" y="1765"/>
                    </a:cubicBezTo>
                    <a:cubicBezTo>
                      <a:pt x="1335" y="1774"/>
                      <a:pt x="1372" y="1779"/>
                      <a:pt x="1408" y="1779"/>
                    </a:cubicBezTo>
                    <a:cubicBezTo>
                      <a:pt x="1597" y="1779"/>
                      <a:pt x="1772" y="1655"/>
                      <a:pt x="1822" y="1455"/>
                    </a:cubicBezTo>
                    <a:lnTo>
                      <a:pt x="2060" y="550"/>
                    </a:lnTo>
                    <a:cubicBezTo>
                      <a:pt x="2132" y="324"/>
                      <a:pt x="1989" y="86"/>
                      <a:pt x="1763" y="15"/>
                    </a:cubicBezTo>
                    <a:cubicBezTo>
                      <a:pt x="1726" y="5"/>
                      <a:pt x="1689" y="0"/>
                      <a:pt x="16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8"/>
              <p:cNvSpPr/>
              <p:nvPr/>
            </p:nvSpPr>
            <p:spPr>
              <a:xfrm>
                <a:off x="1176611" y="345268"/>
                <a:ext cx="68224" cy="56576"/>
              </a:xfrm>
              <a:custGeom>
                <a:avLst/>
                <a:gdLst/>
                <a:ahLst/>
                <a:cxnLst/>
                <a:rect l="l" t="t" r="r" b="b"/>
                <a:pathLst>
                  <a:path w="2132" h="1768" extrusionOk="0">
                    <a:moveTo>
                      <a:pt x="1409" y="1"/>
                    </a:moveTo>
                    <a:cubicBezTo>
                      <a:pt x="1372" y="1"/>
                      <a:pt x="1335" y="6"/>
                      <a:pt x="1298" y="15"/>
                    </a:cubicBezTo>
                    <a:cubicBezTo>
                      <a:pt x="1060" y="75"/>
                      <a:pt x="929" y="313"/>
                      <a:pt x="989" y="539"/>
                    </a:cubicBezTo>
                    <a:lnTo>
                      <a:pt x="1001" y="575"/>
                    </a:lnTo>
                    <a:lnTo>
                      <a:pt x="1" y="849"/>
                    </a:lnTo>
                    <a:cubicBezTo>
                      <a:pt x="96" y="1111"/>
                      <a:pt x="167" y="1396"/>
                      <a:pt x="227" y="1682"/>
                    </a:cubicBezTo>
                    <a:lnTo>
                      <a:pt x="1227" y="1408"/>
                    </a:lnTo>
                    <a:lnTo>
                      <a:pt x="1227" y="1444"/>
                    </a:lnTo>
                    <a:cubicBezTo>
                      <a:pt x="1287" y="1644"/>
                      <a:pt x="1464" y="1768"/>
                      <a:pt x="1653" y="1768"/>
                    </a:cubicBezTo>
                    <a:cubicBezTo>
                      <a:pt x="1689" y="1768"/>
                      <a:pt x="1726" y="1763"/>
                      <a:pt x="1763" y="1754"/>
                    </a:cubicBezTo>
                    <a:cubicBezTo>
                      <a:pt x="1989" y="1694"/>
                      <a:pt x="2132" y="1456"/>
                      <a:pt x="2060" y="1230"/>
                    </a:cubicBezTo>
                    <a:lnTo>
                      <a:pt x="1822" y="313"/>
                    </a:lnTo>
                    <a:cubicBezTo>
                      <a:pt x="1772" y="124"/>
                      <a:pt x="1597"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8"/>
              <p:cNvSpPr/>
              <p:nvPr/>
            </p:nvSpPr>
            <p:spPr>
              <a:xfrm>
                <a:off x="1124035" y="247732"/>
                <a:ext cx="68992" cy="67552"/>
              </a:xfrm>
              <a:custGeom>
                <a:avLst/>
                <a:gdLst/>
                <a:ahLst/>
                <a:cxnLst/>
                <a:rect l="l" t="t" r="r" b="b"/>
                <a:pathLst>
                  <a:path w="2156" h="2111" extrusionOk="0">
                    <a:moveTo>
                      <a:pt x="1007" y="0"/>
                    </a:moveTo>
                    <a:cubicBezTo>
                      <a:pt x="896" y="0"/>
                      <a:pt x="786" y="45"/>
                      <a:pt x="703" y="134"/>
                    </a:cubicBezTo>
                    <a:cubicBezTo>
                      <a:pt x="536" y="301"/>
                      <a:pt x="536" y="575"/>
                      <a:pt x="703" y="742"/>
                    </a:cubicBezTo>
                    <a:lnTo>
                      <a:pt x="727" y="765"/>
                    </a:lnTo>
                    <a:lnTo>
                      <a:pt x="1" y="1504"/>
                    </a:lnTo>
                    <a:cubicBezTo>
                      <a:pt x="215" y="1694"/>
                      <a:pt x="417" y="1897"/>
                      <a:pt x="608" y="2111"/>
                    </a:cubicBezTo>
                    <a:lnTo>
                      <a:pt x="1346" y="1385"/>
                    </a:lnTo>
                    <a:lnTo>
                      <a:pt x="1370" y="1408"/>
                    </a:lnTo>
                    <a:cubicBezTo>
                      <a:pt x="1453" y="1492"/>
                      <a:pt x="1563" y="1533"/>
                      <a:pt x="1673" y="1533"/>
                    </a:cubicBezTo>
                    <a:cubicBezTo>
                      <a:pt x="1783" y="1533"/>
                      <a:pt x="1894" y="1492"/>
                      <a:pt x="1977" y="1408"/>
                    </a:cubicBezTo>
                    <a:cubicBezTo>
                      <a:pt x="2156" y="1242"/>
                      <a:pt x="2156" y="968"/>
                      <a:pt x="1977" y="801"/>
                    </a:cubicBezTo>
                    <a:lnTo>
                      <a:pt x="1310" y="134"/>
                    </a:lnTo>
                    <a:cubicBezTo>
                      <a:pt x="1227" y="45"/>
                      <a:pt x="1117" y="0"/>
                      <a:pt x="10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8"/>
              <p:cNvSpPr/>
              <p:nvPr/>
            </p:nvSpPr>
            <p:spPr>
              <a:xfrm>
                <a:off x="1036035" y="196180"/>
                <a:ext cx="59456" cy="66528"/>
              </a:xfrm>
              <a:custGeom>
                <a:avLst/>
                <a:gdLst/>
                <a:ahLst/>
                <a:cxnLst/>
                <a:rect l="l" t="t" r="r" b="b"/>
                <a:pathLst>
                  <a:path w="1858" h="2079" extrusionOk="0">
                    <a:moveTo>
                      <a:pt x="464" y="0"/>
                    </a:moveTo>
                    <a:cubicBezTo>
                      <a:pt x="279" y="0"/>
                      <a:pt x="109" y="130"/>
                      <a:pt x="60" y="317"/>
                    </a:cubicBezTo>
                    <a:cubicBezTo>
                      <a:pt x="0" y="555"/>
                      <a:pt x="131" y="781"/>
                      <a:pt x="369" y="852"/>
                    </a:cubicBezTo>
                    <a:lnTo>
                      <a:pt x="405" y="852"/>
                    </a:lnTo>
                    <a:lnTo>
                      <a:pt x="131" y="1853"/>
                    </a:lnTo>
                    <a:cubicBezTo>
                      <a:pt x="417" y="1912"/>
                      <a:pt x="703" y="1984"/>
                      <a:pt x="965" y="2079"/>
                    </a:cubicBezTo>
                    <a:lnTo>
                      <a:pt x="1238" y="1079"/>
                    </a:lnTo>
                    <a:lnTo>
                      <a:pt x="1274" y="1091"/>
                    </a:lnTo>
                    <a:cubicBezTo>
                      <a:pt x="1311" y="1100"/>
                      <a:pt x="1347" y="1104"/>
                      <a:pt x="1383" y="1104"/>
                    </a:cubicBezTo>
                    <a:cubicBezTo>
                      <a:pt x="1578" y="1104"/>
                      <a:pt x="1748" y="972"/>
                      <a:pt x="1798" y="781"/>
                    </a:cubicBezTo>
                    <a:cubicBezTo>
                      <a:pt x="1858" y="555"/>
                      <a:pt x="1727" y="317"/>
                      <a:pt x="1500" y="257"/>
                    </a:cubicBezTo>
                    <a:lnTo>
                      <a:pt x="584" y="19"/>
                    </a:lnTo>
                    <a:cubicBezTo>
                      <a:pt x="544" y="6"/>
                      <a:pt x="504" y="0"/>
                      <a:pt x="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38"/>
            <p:cNvGrpSpPr/>
            <p:nvPr/>
          </p:nvGrpSpPr>
          <p:grpSpPr>
            <a:xfrm>
              <a:off x="5007203" y="3935444"/>
              <a:ext cx="852704" cy="847488"/>
              <a:chOff x="5007203" y="3935444"/>
              <a:chExt cx="852704" cy="847488"/>
            </a:xfrm>
          </p:grpSpPr>
          <p:sp>
            <p:nvSpPr>
              <p:cNvPr id="261" name="Google Shape;261;p38"/>
              <p:cNvSpPr/>
              <p:nvPr/>
            </p:nvSpPr>
            <p:spPr>
              <a:xfrm>
                <a:off x="5160739" y="4086388"/>
                <a:ext cx="545600" cy="545632"/>
              </a:xfrm>
              <a:custGeom>
                <a:avLst/>
                <a:gdLst/>
                <a:ahLst/>
                <a:cxnLst/>
                <a:rect l="l" t="t" r="r" b="b"/>
                <a:pathLst>
                  <a:path w="17050" h="17051" extrusionOk="0">
                    <a:moveTo>
                      <a:pt x="8525" y="1929"/>
                    </a:moveTo>
                    <a:cubicBezTo>
                      <a:pt x="8954" y="1929"/>
                      <a:pt x="9299" y="2275"/>
                      <a:pt x="9299" y="2703"/>
                    </a:cubicBezTo>
                    <a:cubicBezTo>
                      <a:pt x="9299" y="3132"/>
                      <a:pt x="8954" y="3489"/>
                      <a:pt x="8525" y="3489"/>
                    </a:cubicBezTo>
                    <a:cubicBezTo>
                      <a:pt x="8097" y="3489"/>
                      <a:pt x="7751" y="3132"/>
                      <a:pt x="7751" y="2703"/>
                    </a:cubicBezTo>
                    <a:cubicBezTo>
                      <a:pt x="7751" y="2275"/>
                      <a:pt x="8097" y="1929"/>
                      <a:pt x="8525" y="1929"/>
                    </a:cubicBezTo>
                    <a:close/>
                    <a:moveTo>
                      <a:pt x="4406" y="3632"/>
                    </a:moveTo>
                    <a:cubicBezTo>
                      <a:pt x="4834" y="3632"/>
                      <a:pt x="5191" y="3989"/>
                      <a:pt x="5191" y="4418"/>
                    </a:cubicBezTo>
                    <a:cubicBezTo>
                      <a:pt x="5191" y="4846"/>
                      <a:pt x="4834" y="5192"/>
                      <a:pt x="4406" y="5192"/>
                    </a:cubicBezTo>
                    <a:cubicBezTo>
                      <a:pt x="3977" y="5192"/>
                      <a:pt x="3632" y="4846"/>
                      <a:pt x="3632" y="4418"/>
                    </a:cubicBezTo>
                    <a:cubicBezTo>
                      <a:pt x="3632" y="3989"/>
                      <a:pt x="3977" y="3632"/>
                      <a:pt x="4406" y="3632"/>
                    </a:cubicBezTo>
                    <a:close/>
                    <a:moveTo>
                      <a:pt x="12633" y="3632"/>
                    </a:moveTo>
                    <a:cubicBezTo>
                      <a:pt x="13061" y="3632"/>
                      <a:pt x="13419" y="3989"/>
                      <a:pt x="13419" y="4418"/>
                    </a:cubicBezTo>
                    <a:cubicBezTo>
                      <a:pt x="13419" y="4846"/>
                      <a:pt x="13061" y="5192"/>
                      <a:pt x="12633" y="5192"/>
                    </a:cubicBezTo>
                    <a:cubicBezTo>
                      <a:pt x="12204" y="5192"/>
                      <a:pt x="11859" y="4846"/>
                      <a:pt x="11859" y="4418"/>
                    </a:cubicBezTo>
                    <a:cubicBezTo>
                      <a:pt x="11859" y="3989"/>
                      <a:pt x="12204" y="3632"/>
                      <a:pt x="12633" y="3632"/>
                    </a:cubicBezTo>
                    <a:close/>
                    <a:moveTo>
                      <a:pt x="6858" y="6085"/>
                    </a:moveTo>
                    <a:cubicBezTo>
                      <a:pt x="7287" y="6085"/>
                      <a:pt x="7632" y="6430"/>
                      <a:pt x="7632" y="6859"/>
                    </a:cubicBezTo>
                    <a:cubicBezTo>
                      <a:pt x="7632" y="7287"/>
                      <a:pt x="7287" y="7644"/>
                      <a:pt x="6858" y="7644"/>
                    </a:cubicBezTo>
                    <a:cubicBezTo>
                      <a:pt x="6430" y="7644"/>
                      <a:pt x="6084" y="7287"/>
                      <a:pt x="6084" y="6859"/>
                    </a:cubicBezTo>
                    <a:cubicBezTo>
                      <a:pt x="6084" y="6430"/>
                      <a:pt x="6430" y="6085"/>
                      <a:pt x="6858" y="6085"/>
                    </a:cubicBezTo>
                    <a:close/>
                    <a:moveTo>
                      <a:pt x="10180" y="6085"/>
                    </a:moveTo>
                    <a:cubicBezTo>
                      <a:pt x="10609" y="6085"/>
                      <a:pt x="10966" y="6430"/>
                      <a:pt x="10966" y="6859"/>
                    </a:cubicBezTo>
                    <a:cubicBezTo>
                      <a:pt x="10966" y="7287"/>
                      <a:pt x="10609" y="7644"/>
                      <a:pt x="10180" y="7644"/>
                    </a:cubicBezTo>
                    <a:cubicBezTo>
                      <a:pt x="9751" y="7644"/>
                      <a:pt x="9406" y="7287"/>
                      <a:pt x="9406" y="6859"/>
                    </a:cubicBezTo>
                    <a:cubicBezTo>
                      <a:pt x="9406" y="6430"/>
                      <a:pt x="9751" y="6085"/>
                      <a:pt x="10180" y="6085"/>
                    </a:cubicBezTo>
                    <a:close/>
                    <a:moveTo>
                      <a:pt x="2703" y="7752"/>
                    </a:moveTo>
                    <a:cubicBezTo>
                      <a:pt x="3132" y="7752"/>
                      <a:pt x="3477" y="8097"/>
                      <a:pt x="3477" y="8525"/>
                    </a:cubicBezTo>
                    <a:cubicBezTo>
                      <a:pt x="3477" y="8954"/>
                      <a:pt x="3132" y="9299"/>
                      <a:pt x="2703" y="9299"/>
                    </a:cubicBezTo>
                    <a:cubicBezTo>
                      <a:pt x="2274" y="9299"/>
                      <a:pt x="1929" y="8954"/>
                      <a:pt x="1929" y="8525"/>
                    </a:cubicBezTo>
                    <a:cubicBezTo>
                      <a:pt x="1929" y="8097"/>
                      <a:pt x="2274" y="7752"/>
                      <a:pt x="2703" y="7752"/>
                    </a:cubicBezTo>
                    <a:close/>
                    <a:moveTo>
                      <a:pt x="14335" y="7752"/>
                    </a:moveTo>
                    <a:cubicBezTo>
                      <a:pt x="14764" y="7752"/>
                      <a:pt x="15121" y="8097"/>
                      <a:pt x="15121" y="8525"/>
                    </a:cubicBezTo>
                    <a:cubicBezTo>
                      <a:pt x="15121" y="8954"/>
                      <a:pt x="14764" y="9299"/>
                      <a:pt x="14335" y="9299"/>
                    </a:cubicBezTo>
                    <a:cubicBezTo>
                      <a:pt x="13919" y="9299"/>
                      <a:pt x="13561" y="8954"/>
                      <a:pt x="13561" y="8525"/>
                    </a:cubicBezTo>
                    <a:cubicBezTo>
                      <a:pt x="13561" y="8097"/>
                      <a:pt x="13919" y="7752"/>
                      <a:pt x="14335" y="7752"/>
                    </a:cubicBezTo>
                    <a:close/>
                    <a:moveTo>
                      <a:pt x="6858" y="9418"/>
                    </a:moveTo>
                    <a:cubicBezTo>
                      <a:pt x="7287" y="9418"/>
                      <a:pt x="7632" y="9764"/>
                      <a:pt x="7632" y="10192"/>
                    </a:cubicBezTo>
                    <a:cubicBezTo>
                      <a:pt x="7632" y="10621"/>
                      <a:pt x="7287" y="10966"/>
                      <a:pt x="6858" y="10966"/>
                    </a:cubicBezTo>
                    <a:cubicBezTo>
                      <a:pt x="6430" y="10966"/>
                      <a:pt x="6084" y="10621"/>
                      <a:pt x="6084" y="10192"/>
                    </a:cubicBezTo>
                    <a:cubicBezTo>
                      <a:pt x="6084" y="9764"/>
                      <a:pt x="6430" y="9418"/>
                      <a:pt x="6858" y="9418"/>
                    </a:cubicBezTo>
                    <a:close/>
                    <a:moveTo>
                      <a:pt x="10180" y="9418"/>
                    </a:moveTo>
                    <a:cubicBezTo>
                      <a:pt x="10609" y="9418"/>
                      <a:pt x="10966" y="9764"/>
                      <a:pt x="10966" y="10192"/>
                    </a:cubicBezTo>
                    <a:cubicBezTo>
                      <a:pt x="10966" y="10621"/>
                      <a:pt x="10609" y="10966"/>
                      <a:pt x="10180" y="10966"/>
                    </a:cubicBezTo>
                    <a:cubicBezTo>
                      <a:pt x="9751" y="10966"/>
                      <a:pt x="9406" y="10621"/>
                      <a:pt x="9406" y="10192"/>
                    </a:cubicBezTo>
                    <a:cubicBezTo>
                      <a:pt x="9406" y="9764"/>
                      <a:pt x="9751" y="9418"/>
                      <a:pt x="10180" y="9418"/>
                    </a:cubicBezTo>
                    <a:close/>
                    <a:moveTo>
                      <a:pt x="4406" y="11859"/>
                    </a:moveTo>
                    <a:cubicBezTo>
                      <a:pt x="4834" y="11859"/>
                      <a:pt x="5191" y="12216"/>
                      <a:pt x="5191" y="12645"/>
                    </a:cubicBezTo>
                    <a:cubicBezTo>
                      <a:pt x="5191" y="13074"/>
                      <a:pt x="4834" y="13419"/>
                      <a:pt x="4406" y="13419"/>
                    </a:cubicBezTo>
                    <a:cubicBezTo>
                      <a:pt x="3977" y="13419"/>
                      <a:pt x="3632" y="13074"/>
                      <a:pt x="3632" y="12645"/>
                    </a:cubicBezTo>
                    <a:cubicBezTo>
                      <a:pt x="3632" y="12216"/>
                      <a:pt x="3977" y="11859"/>
                      <a:pt x="4406" y="11859"/>
                    </a:cubicBezTo>
                    <a:close/>
                    <a:moveTo>
                      <a:pt x="12633" y="11859"/>
                    </a:moveTo>
                    <a:cubicBezTo>
                      <a:pt x="13061" y="11859"/>
                      <a:pt x="13419" y="12216"/>
                      <a:pt x="13419" y="12645"/>
                    </a:cubicBezTo>
                    <a:cubicBezTo>
                      <a:pt x="13419" y="13074"/>
                      <a:pt x="13061" y="13419"/>
                      <a:pt x="12633" y="13419"/>
                    </a:cubicBezTo>
                    <a:cubicBezTo>
                      <a:pt x="12204" y="13419"/>
                      <a:pt x="11859" y="13074"/>
                      <a:pt x="11859" y="12645"/>
                    </a:cubicBezTo>
                    <a:cubicBezTo>
                      <a:pt x="11859" y="12216"/>
                      <a:pt x="12204" y="11859"/>
                      <a:pt x="12633" y="11859"/>
                    </a:cubicBezTo>
                    <a:close/>
                    <a:moveTo>
                      <a:pt x="8525" y="13574"/>
                    </a:moveTo>
                    <a:cubicBezTo>
                      <a:pt x="8954" y="13574"/>
                      <a:pt x="9299" y="13919"/>
                      <a:pt x="9299" y="14348"/>
                    </a:cubicBezTo>
                    <a:cubicBezTo>
                      <a:pt x="9299" y="14776"/>
                      <a:pt x="8954" y="15122"/>
                      <a:pt x="8525" y="15122"/>
                    </a:cubicBezTo>
                    <a:cubicBezTo>
                      <a:pt x="8097" y="15122"/>
                      <a:pt x="7751" y="14776"/>
                      <a:pt x="7751" y="14348"/>
                    </a:cubicBezTo>
                    <a:cubicBezTo>
                      <a:pt x="7751" y="13919"/>
                      <a:pt x="8097" y="13574"/>
                      <a:pt x="8525" y="13574"/>
                    </a:cubicBezTo>
                    <a:close/>
                    <a:moveTo>
                      <a:pt x="8525" y="1"/>
                    </a:moveTo>
                    <a:cubicBezTo>
                      <a:pt x="3822" y="1"/>
                      <a:pt x="0" y="3823"/>
                      <a:pt x="0" y="8525"/>
                    </a:cubicBezTo>
                    <a:cubicBezTo>
                      <a:pt x="0" y="13228"/>
                      <a:pt x="3822" y="17050"/>
                      <a:pt x="8525" y="17050"/>
                    </a:cubicBezTo>
                    <a:cubicBezTo>
                      <a:pt x="13228" y="17050"/>
                      <a:pt x="17050" y="13228"/>
                      <a:pt x="17050" y="8525"/>
                    </a:cubicBezTo>
                    <a:cubicBezTo>
                      <a:pt x="17050" y="3823"/>
                      <a:pt x="13228" y="1"/>
                      <a:pt x="8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8"/>
              <p:cNvSpPr/>
              <p:nvPr/>
            </p:nvSpPr>
            <p:spPr>
              <a:xfrm>
                <a:off x="5274659" y="3935444"/>
                <a:ext cx="107456" cy="119744"/>
              </a:xfrm>
              <a:custGeom>
                <a:avLst/>
                <a:gdLst/>
                <a:ahLst/>
                <a:cxnLst/>
                <a:rect l="l" t="t" r="r" b="b"/>
                <a:pathLst>
                  <a:path w="3358" h="3742" extrusionOk="0">
                    <a:moveTo>
                      <a:pt x="2499" y="1"/>
                    </a:moveTo>
                    <a:cubicBezTo>
                      <a:pt x="2433" y="1"/>
                      <a:pt x="2365" y="9"/>
                      <a:pt x="2298" y="27"/>
                    </a:cubicBezTo>
                    <a:lnTo>
                      <a:pt x="667" y="467"/>
                    </a:lnTo>
                    <a:cubicBezTo>
                      <a:pt x="250" y="574"/>
                      <a:pt x="0" y="1003"/>
                      <a:pt x="119" y="1420"/>
                    </a:cubicBezTo>
                    <a:cubicBezTo>
                      <a:pt x="210" y="1753"/>
                      <a:pt x="515" y="1991"/>
                      <a:pt x="873" y="1991"/>
                    </a:cubicBezTo>
                    <a:cubicBezTo>
                      <a:pt x="938" y="1991"/>
                      <a:pt x="1005" y="1984"/>
                      <a:pt x="1072" y="1967"/>
                    </a:cubicBezTo>
                    <a:lnTo>
                      <a:pt x="1131" y="1943"/>
                    </a:lnTo>
                    <a:lnTo>
                      <a:pt x="1619" y="3741"/>
                    </a:lnTo>
                    <a:cubicBezTo>
                      <a:pt x="2096" y="3575"/>
                      <a:pt x="2596" y="3432"/>
                      <a:pt x="3108" y="3337"/>
                    </a:cubicBezTo>
                    <a:lnTo>
                      <a:pt x="2632" y="1539"/>
                    </a:lnTo>
                    <a:lnTo>
                      <a:pt x="2703" y="1527"/>
                    </a:lnTo>
                    <a:cubicBezTo>
                      <a:pt x="3108" y="1420"/>
                      <a:pt x="3358" y="991"/>
                      <a:pt x="3251" y="574"/>
                    </a:cubicBezTo>
                    <a:cubicBezTo>
                      <a:pt x="3151" y="225"/>
                      <a:pt x="2842" y="1"/>
                      <a:pt x="2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8"/>
              <p:cNvSpPr/>
              <p:nvPr/>
            </p:nvSpPr>
            <p:spPr>
              <a:xfrm>
                <a:off x="5100163" y="4028276"/>
                <a:ext cx="123840" cy="121408"/>
              </a:xfrm>
              <a:custGeom>
                <a:avLst/>
                <a:gdLst/>
                <a:ahLst/>
                <a:cxnLst/>
                <a:rect l="l" t="t" r="r" b="b"/>
                <a:pathLst>
                  <a:path w="3870" h="3794" extrusionOk="0">
                    <a:moveTo>
                      <a:pt x="2048" y="1"/>
                    </a:moveTo>
                    <a:cubicBezTo>
                      <a:pt x="1849" y="1"/>
                      <a:pt x="1649" y="78"/>
                      <a:pt x="1500" y="233"/>
                    </a:cubicBezTo>
                    <a:lnTo>
                      <a:pt x="310" y="1424"/>
                    </a:lnTo>
                    <a:cubicBezTo>
                      <a:pt x="0" y="1733"/>
                      <a:pt x="0" y="2221"/>
                      <a:pt x="310" y="2519"/>
                    </a:cubicBezTo>
                    <a:cubicBezTo>
                      <a:pt x="459" y="2674"/>
                      <a:pt x="655" y="2751"/>
                      <a:pt x="853" y="2751"/>
                    </a:cubicBezTo>
                    <a:cubicBezTo>
                      <a:pt x="1051" y="2751"/>
                      <a:pt x="1250" y="2674"/>
                      <a:pt x="1405" y="2519"/>
                    </a:cubicBezTo>
                    <a:lnTo>
                      <a:pt x="1453" y="2471"/>
                    </a:lnTo>
                    <a:lnTo>
                      <a:pt x="2774" y="3793"/>
                    </a:lnTo>
                    <a:cubicBezTo>
                      <a:pt x="3108" y="3400"/>
                      <a:pt x="3477" y="3031"/>
                      <a:pt x="3870" y="2698"/>
                    </a:cubicBezTo>
                    <a:lnTo>
                      <a:pt x="2548" y="1376"/>
                    </a:lnTo>
                    <a:lnTo>
                      <a:pt x="2596" y="1328"/>
                    </a:lnTo>
                    <a:cubicBezTo>
                      <a:pt x="2905" y="1019"/>
                      <a:pt x="2905" y="531"/>
                      <a:pt x="2596" y="233"/>
                    </a:cubicBezTo>
                    <a:cubicBezTo>
                      <a:pt x="2447" y="78"/>
                      <a:pt x="2247" y="1"/>
                      <a:pt x="2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8"/>
              <p:cNvSpPr/>
              <p:nvPr/>
            </p:nvSpPr>
            <p:spPr>
              <a:xfrm>
                <a:off x="5007203" y="4203316"/>
                <a:ext cx="122304" cy="101888"/>
              </a:xfrm>
              <a:custGeom>
                <a:avLst/>
                <a:gdLst/>
                <a:ahLst/>
                <a:cxnLst/>
                <a:rect l="l" t="t" r="r" b="b"/>
                <a:pathLst>
                  <a:path w="3822" h="3184" extrusionOk="0">
                    <a:moveTo>
                      <a:pt x="1292" y="0"/>
                    </a:moveTo>
                    <a:cubicBezTo>
                      <a:pt x="953" y="0"/>
                      <a:pt x="638" y="224"/>
                      <a:pt x="548" y="573"/>
                    </a:cubicBezTo>
                    <a:lnTo>
                      <a:pt x="107" y="2205"/>
                    </a:lnTo>
                    <a:cubicBezTo>
                      <a:pt x="0" y="2621"/>
                      <a:pt x="238" y="3050"/>
                      <a:pt x="655" y="3157"/>
                    </a:cubicBezTo>
                    <a:cubicBezTo>
                      <a:pt x="720" y="3175"/>
                      <a:pt x="787" y="3183"/>
                      <a:pt x="853" y="3183"/>
                    </a:cubicBezTo>
                    <a:cubicBezTo>
                      <a:pt x="1185" y="3183"/>
                      <a:pt x="1508" y="2967"/>
                      <a:pt x="1607" y="2609"/>
                    </a:cubicBezTo>
                    <a:lnTo>
                      <a:pt x="1619" y="2538"/>
                    </a:lnTo>
                    <a:lnTo>
                      <a:pt x="3417" y="3026"/>
                    </a:lnTo>
                    <a:cubicBezTo>
                      <a:pt x="3512" y="2502"/>
                      <a:pt x="3643" y="2002"/>
                      <a:pt x="3822" y="1526"/>
                    </a:cubicBezTo>
                    <a:lnTo>
                      <a:pt x="2024" y="1038"/>
                    </a:lnTo>
                    <a:lnTo>
                      <a:pt x="2048" y="978"/>
                    </a:lnTo>
                    <a:cubicBezTo>
                      <a:pt x="2155" y="561"/>
                      <a:pt x="1905" y="133"/>
                      <a:pt x="1488" y="26"/>
                    </a:cubicBezTo>
                    <a:cubicBezTo>
                      <a:pt x="1423" y="8"/>
                      <a:pt x="1357" y="0"/>
                      <a:pt x="1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8"/>
              <p:cNvSpPr/>
              <p:nvPr/>
            </p:nvSpPr>
            <p:spPr>
              <a:xfrm>
                <a:off x="5007203" y="4413204"/>
                <a:ext cx="122304" cy="102048"/>
              </a:xfrm>
              <a:custGeom>
                <a:avLst/>
                <a:gdLst/>
                <a:ahLst/>
                <a:cxnLst/>
                <a:rect l="l" t="t" r="r" b="b"/>
                <a:pathLst>
                  <a:path w="3822" h="3189" extrusionOk="0">
                    <a:moveTo>
                      <a:pt x="853" y="1"/>
                    </a:moveTo>
                    <a:cubicBezTo>
                      <a:pt x="787" y="1"/>
                      <a:pt x="720" y="9"/>
                      <a:pt x="655" y="27"/>
                    </a:cubicBezTo>
                    <a:cubicBezTo>
                      <a:pt x="238" y="134"/>
                      <a:pt x="0" y="563"/>
                      <a:pt x="107" y="979"/>
                    </a:cubicBezTo>
                    <a:lnTo>
                      <a:pt x="548" y="2611"/>
                    </a:lnTo>
                    <a:cubicBezTo>
                      <a:pt x="637" y="2957"/>
                      <a:pt x="948" y="3188"/>
                      <a:pt x="1283" y="3188"/>
                    </a:cubicBezTo>
                    <a:cubicBezTo>
                      <a:pt x="1351" y="3188"/>
                      <a:pt x="1420" y="3178"/>
                      <a:pt x="1488" y="3158"/>
                    </a:cubicBezTo>
                    <a:cubicBezTo>
                      <a:pt x="1905" y="3051"/>
                      <a:pt x="2155" y="2623"/>
                      <a:pt x="2048" y="2206"/>
                    </a:cubicBezTo>
                    <a:lnTo>
                      <a:pt x="2024" y="2146"/>
                    </a:lnTo>
                    <a:lnTo>
                      <a:pt x="3822" y="1658"/>
                    </a:lnTo>
                    <a:cubicBezTo>
                      <a:pt x="3643" y="1182"/>
                      <a:pt x="3512" y="682"/>
                      <a:pt x="3417" y="158"/>
                    </a:cubicBezTo>
                    <a:lnTo>
                      <a:pt x="1619" y="646"/>
                    </a:lnTo>
                    <a:lnTo>
                      <a:pt x="1607" y="575"/>
                    </a:lnTo>
                    <a:cubicBezTo>
                      <a:pt x="1508" y="217"/>
                      <a:pt x="1185" y="1"/>
                      <a:pt x="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8"/>
              <p:cNvSpPr/>
              <p:nvPr/>
            </p:nvSpPr>
            <p:spPr>
              <a:xfrm>
                <a:off x="5100163" y="4568724"/>
                <a:ext cx="123840" cy="121408"/>
              </a:xfrm>
              <a:custGeom>
                <a:avLst/>
                <a:gdLst/>
                <a:ahLst/>
                <a:cxnLst/>
                <a:rect l="l" t="t" r="r" b="b"/>
                <a:pathLst>
                  <a:path w="3870" h="3794" extrusionOk="0">
                    <a:moveTo>
                      <a:pt x="2774" y="1"/>
                    </a:moveTo>
                    <a:lnTo>
                      <a:pt x="1453" y="1323"/>
                    </a:lnTo>
                    <a:lnTo>
                      <a:pt x="1405" y="1275"/>
                    </a:lnTo>
                    <a:cubicBezTo>
                      <a:pt x="1250" y="1120"/>
                      <a:pt x="1051" y="1043"/>
                      <a:pt x="853" y="1043"/>
                    </a:cubicBezTo>
                    <a:cubicBezTo>
                      <a:pt x="655" y="1043"/>
                      <a:pt x="459" y="1120"/>
                      <a:pt x="310" y="1275"/>
                    </a:cubicBezTo>
                    <a:cubicBezTo>
                      <a:pt x="0" y="1573"/>
                      <a:pt x="0" y="2073"/>
                      <a:pt x="310" y="2370"/>
                    </a:cubicBezTo>
                    <a:lnTo>
                      <a:pt x="1500" y="3561"/>
                    </a:lnTo>
                    <a:cubicBezTo>
                      <a:pt x="1649" y="3716"/>
                      <a:pt x="1849" y="3793"/>
                      <a:pt x="2048" y="3793"/>
                    </a:cubicBezTo>
                    <a:cubicBezTo>
                      <a:pt x="2247" y="3793"/>
                      <a:pt x="2447" y="3716"/>
                      <a:pt x="2596" y="3561"/>
                    </a:cubicBezTo>
                    <a:cubicBezTo>
                      <a:pt x="2905" y="3263"/>
                      <a:pt x="2905" y="2775"/>
                      <a:pt x="2596" y="2466"/>
                    </a:cubicBezTo>
                    <a:lnTo>
                      <a:pt x="2548" y="2418"/>
                    </a:lnTo>
                    <a:lnTo>
                      <a:pt x="3870" y="1096"/>
                    </a:lnTo>
                    <a:cubicBezTo>
                      <a:pt x="3477" y="763"/>
                      <a:pt x="3108" y="394"/>
                      <a:pt x="2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8"/>
              <p:cNvSpPr/>
              <p:nvPr/>
            </p:nvSpPr>
            <p:spPr>
              <a:xfrm>
                <a:off x="5274659" y="4663220"/>
                <a:ext cx="107456" cy="119712"/>
              </a:xfrm>
              <a:custGeom>
                <a:avLst/>
                <a:gdLst/>
                <a:ahLst/>
                <a:cxnLst/>
                <a:rect l="l" t="t" r="r" b="b"/>
                <a:pathLst>
                  <a:path w="3358" h="3741" extrusionOk="0">
                    <a:moveTo>
                      <a:pt x="1619" y="1"/>
                    </a:moveTo>
                    <a:lnTo>
                      <a:pt x="1131" y="1799"/>
                    </a:lnTo>
                    <a:lnTo>
                      <a:pt x="1072" y="1775"/>
                    </a:lnTo>
                    <a:cubicBezTo>
                      <a:pt x="1005" y="1758"/>
                      <a:pt x="938" y="1751"/>
                      <a:pt x="873" y="1751"/>
                    </a:cubicBezTo>
                    <a:cubicBezTo>
                      <a:pt x="515" y="1751"/>
                      <a:pt x="210" y="1989"/>
                      <a:pt x="119" y="2322"/>
                    </a:cubicBezTo>
                    <a:cubicBezTo>
                      <a:pt x="0" y="2739"/>
                      <a:pt x="250" y="3168"/>
                      <a:pt x="667" y="3275"/>
                    </a:cubicBezTo>
                    <a:lnTo>
                      <a:pt x="2298" y="3715"/>
                    </a:lnTo>
                    <a:cubicBezTo>
                      <a:pt x="2365" y="3733"/>
                      <a:pt x="2433" y="3741"/>
                      <a:pt x="2499" y="3741"/>
                    </a:cubicBezTo>
                    <a:cubicBezTo>
                      <a:pt x="2842" y="3741"/>
                      <a:pt x="3151" y="3517"/>
                      <a:pt x="3251" y="3168"/>
                    </a:cubicBezTo>
                    <a:cubicBezTo>
                      <a:pt x="3358" y="2751"/>
                      <a:pt x="3108" y="2322"/>
                      <a:pt x="2703" y="2215"/>
                    </a:cubicBezTo>
                    <a:lnTo>
                      <a:pt x="2632" y="2203"/>
                    </a:lnTo>
                    <a:lnTo>
                      <a:pt x="3108" y="405"/>
                    </a:lnTo>
                    <a:cubicBezTo>
                      <a:pt x="2596" y="310"/>
                      <a:pt x="2096" y="167"/>
                      <a:pt x="1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a:off x="5484963" y="4663220"/>
                <a:ext cx="107104" cy="119712"/>
              </a:xfrm>
              <a:custGeom>
                <a:avLst/>
                <a:gdLst/>
                <a:ahLst/>
                <a:cxnLst/>
                <a:rect l="l" t="t" r="r" b="b"/>
                <a:pathLst>
                  <a:path w="3347" h="3741" extrusionOk="0">
                    <a:moveTo>
                      <a:pt x="1739" y="1"/>
                    </a:moveTo>
                    <a:cubicBezTo>
                      <a:pt x="1263" y="167"/>
                      <a:pt x="751" y="310"/>
                      <a:pt x="239" y="405"/>
                    </a:cubicBezTo>
                    <a:lnTo>
                      <a:pt x="727" y="2203"/>
                    </a:lnTo>
                    <a:lnTo>
                      <a:pt x="655" y="2215"/>
                    </a:lnTo>
                    <a:cubicBezTo>
                      <a:pt x="239" y="2322"/>
                      <a:pt x="0" y="2751"/>
                      <a:pt x="108" y="3168"/>
                    </a:cubicBezTo>
                    <a:cubicBezTo>
                      <a:pt x="197" y="3517"/>
                      <a:pt x="513" y="3741"/>
                      <a:pt x="859" y="3741"/>
                    </a:cubicBezTo>
                    <a:cubicBezTo>
                      <a:pt x="925" y="3741"/>
                      <a:pt x="993" y="3733"/>
                      <a:pt x="1060" y="3715"/>
                    </a:cubicBezTo>
                    <a:lnTo>
                      <a:pt x="2691" y="3275"/>
                    </a:lnTo>
                    <a:cubicBezTo>
                      <a:pt x="3108" y="3168"/>
                      <a:pt x="3346" y="2739"/>
                      <a:pt x="3239" y="2322"/>
                    </a:cubicBezTo>
                    <a:cubicBezTo>
                      <a:pt x="3148" y="1989"/>
                      <a:pt x="2835" y="1751"/>
                      <a:pt x="2481" y="1751"/>
                    </a:cubicBezTo>
                    <a:cubicBezTo>
                      <a:pt x="2417" y="1751"/>
                      <a:pt x="2352" y="1758"/>
                      <a:pt x="2286" y="1775"/>
                    </a:cubicBezTo>
                    <a:lnTo>
                      <a:pt x="2227" y="1799"/>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a:off x="5643075" y="4568724"/>
                <a:ext cx="123872" cy="121408"/>
              </a:xfrm>
              <a:custGeom>
                <a:avLst/>
                <a:gdLst/>
                <a:ahLst/>
                <a:cxnLst/>
                <a:rect l="l" t="t" r="r" b="b"/>
                <a:pathLst>
                  <a:path w="3871" h="3794" extrusionOk="0">
                    <a:moveTo>
                      <a:pt x="1096" y="1"/>
                    </a:moveTo>
                    <a:cubicBezTo>
                      <a:pt x="763" y="394"/>
                      <a:pt x="393" y="763"/>
                      <a:pt x="1" y="1096"/>
                    </a:cubicBezTo>
                    <a:lnTo>
                      <a:pt x="1322" y="2418"/>
                    </a:lnTo>
                    <a:lnTo>
                      <a:pt x="1275" y="2466"/>
                    </a:lnTo>
                    <a:cubicBezTo>
                      <a:pt x="965" y="2775"/>
                      <a:pt x="965" y="3263"/>
                      <a:pt x="1275" y="3561"/>
                    </a:cubicBezTo>
                    <a:cubicBezTo>
                      <a:pt x="1423" y="3716"/>
                      <a:pt x="1620" y="3793"/>
                      <a:pt x="1818" y="3793"/>
                    </a:cubicBezTo>
                    <a:cubicBezTo>
                      <a:pt x="2016" y="3793"/>
                      <a:pt x="2215" y="3716"/>
                      <a:pt x="2370" y="3561"/>
                    </a:cubicBezTo>
                    <a:lnTo>
                      <a:pt x="3561" y="2370"/>
                    </a:lnTo>
                    <a:cubicBezTo>
                      <a:pt x="3870" y="2073"/>
                      <a:pt x="3870" y="1573"/>
                      <a:pt x="3561" y="1275"/>
                    </a:cubicBezTo>
                    <a:cubicBezTo>
                      <a:pt x="3412" y="1120"/>
                      <a:pt x="3212" y="1043"/>
                      <a:pt x="3013" y="1043"/>
                    </a:cubicBezTo>
                    <a:cubicBezTo>
                      <a:pt x="2813" y="1043"/>
                      <a:pt x="2614" y="1120"/>
                      <a:pt x="2465" y="1275"/>
                    </a:cubicBezTo>
                    <a:lnTo>
                      <a:pt x="2418" y="1323"/>
                    </a:lnTo>
                    <a:lnTo>
                      <a:pt x="1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a:off x="5737571" y="4413204"/>
                <a:ext cx="122336" cy="102048"/>
              </a:xfrm>
              <a:custGeom>
                <a:avLst/>
                <a:gdLst/>
                <a:ahLst/>
                <a:cxnLst/>
                <a:rect l="l" t="t" r="r" b="b"/>
                <a:pathLst>
                  <a:path w="3823" h="3189" extrusionOk="0">
                    <a:moveTo>
                      <a:pt x="2965" y="1"/>
                    </a:moveTo>
                    <a:cubicBezTo>
                      <a:pt x="2629" y="1"/>
                      <a:pt x="2314" y="217"/>
                      <a:pt x="2215" y="575"/>
                    </a:cubicBezTo>
                    <a:lnTo>
                      <a:pt x="2191" y="646"/>
                    </a:lnTo>
                    <a:lnTo>
                      <a:pt x="405" y="158"/>
                    </a:lnTo>
                    <a:cubicBezTo>
                      <a:pt x="310" y="682"/>
                      <a:pt x="167" y="1182"/>
                      <a:pt x="0" y="1658"/>
                    </a:cubicBezTo>
                    <a:lnTo>
                      <a:pt x="1798" y="2146"/>
                    </a:lnTo>
                    <a:lnTo>
                      <a:pt x="1774" y="2206"/>
                    </a:lnTo>
                    <a:cubicBezTo>
                      <a:pt x="1667" y="2623"/>
                      <a:pt x="1917" y="3051"/>
                      <a:pt x="2322" y="3158"/>
                    </a:cubicBezTo>
                    <a:cubicBezTo>
                      <a:pt x="2393" y="3178"/>
                      <a:pt x="2463" y="3188"/>
                      <a:pt x="2533" y="3188"/>
                    </a:cubicBezTo>
                    <a:cubicBezTo>
                      <a:pt x="2875" y="3188"/>
                      <a:pt x="3186" y="2957"/>
                      <a:pt x="3275" y="2611"/>
                    </a:cubicBezTo>
                    <a:lnTo>
                      <a:pt x="3715" y="979"/>
                    </a:lnTo>
                    <a:cubicBezTo>
                      <a:pt x="3822" y="563"/>
                      <a:pt x="3584" y="134"/>
                      <a:pt x="3167" y="27"/>
                    </a:cubicBezTo>
                    <a:cubicBezTo>
                      <a:pt x="3100" y="9"/>
                      <a:pt x="3032" y="1"/>
                      <a:pt x="2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a:off x="5737571" y="4203316"/>
                <a:ext cx="122336" cy="101888"/>
              </a:xfrm>
              <a:custGeom>
                <a:avLst/>
                <a:gdLst/>
                <a:ahLst/>
                <a:cxnLst/>
                <a:rect l="l" t="t" r="r" b="b"/>
                <a:pathLst>
                  <a:path w="3823" h="3184" extrusionOk="0">
                    <a:moveTo>
                      <a:pt x="2523" y="0"/>
                    </a:moveTo>
                    <a:cubicBezTo>
                      <a:pt x="2457" y="0"/>
                      <a:pt x="2389" y="8"/>
                      <a:pt x="2322" y="26"/>
                    </a:cubicBezTo>
                    <a:cubicBezTo>
                      <a:pt x="1917" y="133"/>
                      <a:pt x="1667" y="561"/>
                      <a:pt x="1774" y="978"/>
                    </a:cubicBezTo>
                    <a:lnTo>
                      <a:pt x="1798" y="1038"/>
                    </a:lnTo>
                    <a:lnTo>
                      <a:pt x="0" y="1526"/>
                    </a:lnTo>
                    <a:cubicBezTo>
                      <a:pt x="167" y="2002"/>
                      <a:pt x="310" y="2502"/>
                      <a:pt x="405" y="3026"/>
                    </a:cubicBezTo>
                    <a:lnTo>
                      <a:pt x="2191" y="2538"/>
                    </a:lnTo>
                    <a:lnTo>
                      <a:pt x="2215" y="2609"/>
                    </a:lnTo>
                    <a:cubicBezTo>
                      <a:pt x="2314" y="2967"/>
                      <a:pt x="2629" y="3183"/>
                      <a:pt x="2965" y="3183"/>
                    </a:cubicBezTo>
                    <a:cubicBezTo>
                      <a:pt x="3032" y="3183"/>
                      <a:pt x="3100" y="3175"/>
                      <a:pt x="3167" y="3157"/>
                    </a:cubicBezTo>
                    <a:cubicBezTo>
                      <a:pt x="3584" y="3050"/>
                      <a:pt x="3822" y="2621"/>
                      <a:pt x="3715" y="2205"/>
                    </a:cubicBezTo>
                    <a:lnTo>
                      <a:pt x="3275" y="573"/>
                    </a:lnTo>
                    <a:cubicBezTo>
                      <a:pt x="3185" y="224"/>
                      <a:pt x="2869" y="0"/>
                      <a:pt x="25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8"/>
              <p:cNvSpPr/>
              <p:nvPr/>
            </p:nvSpPr>
            <p:spPr>
              <a:xfrm>
                <a:off x="5643075" y="4028276"/>
                <a:ext cx="123872" cy="121408"/>
              </a:xfrm>
              <a:custGeom>
                <a:avLst/>
                <a:gdLst/>
                <a:ahLst/>
                <a:cxnLst/>
                <a:rect l="l" t="t" r="r" b="b"/>
                <a:pathLst>
                  <a:path w="3871" h="3794" extrusionOk="0">
                    <a:moveTo>
                      <a:pt x="1818" y="1"/>
                    </a:moveTo>
                    <a:cubicBezTo>
                      <a:pt x="1620" y="1"/>
                      <a:pt x="1423" y="78"/>
                      <a:pt x="1275" y="233"/>
                    </a:cubicBezTo>
                    <a:cubicBezTo>
                      <a:pt x="965" y="531"/>
                      <a:pt x="965" y="1019"/>
                      <a:pt x="1275" y="1328"/>
                    </a:cubicBezTo>
                    <a:lnTo>
                      <a:pt x="1322" y="1376"/>
                    </a:lnTo>
                    <a:lnTo>
                      <a:pt x="1" y="2698"/>
                    </a:lnTo>
                    <a:cubicBezTo>
                      <a:pt x="393" y="3031"/>
                      <a:pt x="763" y="3400"/>
                      <a:pt x="1096" y="3793"/>
                    </a:cubicBezTo>
                    <a:lnTo>
                      <a:pt x="2418" y="2471"/>
                    </a:lnTo>
                    <a:lnTo>
                      <a:pt x="2465" y="2519"/>
                    </a:lnTo>
                    <a:cubicBezTo>
                      <a:pt x="2614" y="2674"/>
                      <a:pt x="2813" y="2751"/>
                      <a:pt x="3013" y="2751"/>
                    </a:cubicBezTo>
                    <a:cubicBezTo>
                      <a:pt x="3212" y="2751"/>
                      <a:pt x="3412" y="2674"/>
                      <a:pt x="3561" y="2519"/>
                    </a:cubicBezTo>
                    <a:cubicBezTo>
                      <a:pt x="3870" y="2221"/>
                      <a:pt x="3870" y="1733"/>
                      <a:pt x="3561" y="1424"/>
                    </a:cubicBezTo>
                    <a:lnTo>
                      <a:pt x="2370" y="233"/>
                    </a:lnTo>
                    <a:cubicBezTo>
                      <a:pt x="2215" y="78"/>
                      <a:pt x="2016" y="1"/>
                      <a:pt x="1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8"/>
              <p:cNvSpPr/>
              <p:nvPr/>
            </p:nvSpPr>
            <p:spPr>
              <a:xfrm>
                <a:off x="5484963" y="3935444"/>
                <a:ext cx="107104" cy="119744"/>
              </a:xfrm>
              <a:custGeom>
                <a:avLst/>
                <a:gdLst/>
                <a:ahLst/>
                <a:cxnLst/>
                <a:rect l="l" t="t" r="r" b="b"/>
                <a:pathLst>
                  <a:path w="3347" h="3742" extrusionOk="0">
                    <a:moveTo>
                      <a:pt x="859" y="1"/>
                    </a:moveTo>
                    <a:cubicBezTo>
                      <a:pt x="513" y="1"/>
                      <a:pt x="197" y="225"/>
                      <a:pt x="108" y="574"/>
                    </a:cubicBezTo>
                    <a:cubicBezTo>
                      <a:pt x="0" y="991"/>
                      <a:pt x="239" y="1420"/>
                      <a:pt x="655" y="1527"/>
                    </a:cubicBezTo>
                    <a:lnTo>
                      <a:pt x="727" y="1539"/>
                    </a:lnTo>
                    <a:lnTo>
                      <a:pt x="239" y="3337"/>
                    </a:lnTo>
                    <a:cubicBezTo>
                      <a:pt x="751" y="3432"/>
                      <a:pt x="1263" y="3575"/>
                      <a:pt x="1739" y="3741"/>
                    </a:cubicBezTo>
                    <a:lnTo>
                      <a:pt x="2227" y="1943"/>
                    </a:lnTo>
                    <a:lnTo>
                      <a:pt x="2286" y="1967"/>
                    </a:lnTo>
                    <a:cubicBezTo>
                      <a:pt x="2352" y="1984"/>
                      <a:pt x="2417" y="1991"/>
                      <a:pt x="2481" y="1991"/>
                    </a:cubicBezTo>
                    <a:cubicBezTo>
                      <a:pt x="2835" y="1991"/>
                      <a:pt x="3148" y="1753"/>
                      <a:pt x="3239" y="1420"/>
                    </a:cubicBezTo>
                    <a:cubicBezTo>
                      <a:pt x="3346" y="1003"/>
                      <a:pt x="3108" y="574"/>
                      <a:pt x="2691" y="467"/>
                    </a:cubicBezTo>
                    <a:lnTo>
                      <a:pt x="1060" y="27"/>
                    </a:lnTo>
                    <a:cubicBezTo>
                      <a:pt x="993" y="9"/>
                      <a:pt x="925"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38"/>
            <p:cNvGrpSpPr/>
            <p:nvPr/>
          </p:nvGrpSpPr>
          <p:grpSpPr>
            <a:xfrm>
              <a:off x="-16967" y="396436"/>
              <a:ext cx="560832" cy="1075392"/>
              <a:chOff x="483" y="396436"/>
              <a:chExt cx="560832" cy="1075392"/>
            </a:xfrm>
          </p:grpSpPr>
          <p:sp>
            <p:nvSpPr>
              <p:cNvPr id="275" name="Google Shape;275;p38"/>
              <p:cNvSpPr/>
              <p:nvPr/>
            </p:nvSpPr>
            <p:spPr>
              <a:xfrm>
                <a:off x="85443" y="1319956"/>
                <a:ext cx="136032" cy="151872"/>
              </a:xfrm>
              <a:custGeom>
                <a:avLst/>
                <a:gdLst/>
                <a:ahLst/>
                <a:cxnLst/>
                <a:rect l="l" t="t" r="r" b="b"/>
                <a:pathLst>
                  <a:path w="4251" h="4746" extrusionOk="0">
                    <a:moveTo>
                      <a:pt x="2215" y="1"/>
                    </a:moveTo>
                    <a:cubicBezTo>
                      <a:pt x="1596" y="215"/>
                      <a:pt x="965" y="382"/>
                      <a:pt x="310" y="513"/>
                    </a:cubicBezTo>
                    <a:lnTo>
                      <a:pt x="917" y="2787"/>
                    </a:lnTo>
                    <a:lnTo>
                      <a:pt x="834" y="2810"/>
                    </a:lnTo>
                    <a:cubicBezTo>
                      <a:pt x="310" y="2953"/>
                      <a:pt x="0" y="3489"/>
                      <a:pt x="143" y="4013"/>
                    </a:cubicBezTo>
                    <a:cubicBezTo>
                      <a:pt x="264" y="4456"/>
                      <a:pt x="665" y="4745"/>
                      <a:pt x="1103" y="4745"/>
                    </a:cubicBezTo>
                    <a:cubicBezTo>
                      <a:pt x="1183" y="4745"/>
                      <a:pt x="1264" y="4736"/>
                      <a:pt x="1346" y="4715"/>
                    </a:cubicBezTo>
                    <a:lnTo>
                      <a:pt x="3417" y="4156"/>
                    </a:lnTo>
                    <a:cubicBezTo>
                      <a:pt x="3941" y="4013"/>
                      <a:pt x="4251" y="3477"/>
                      <a:pt x="4120" y="2953"/>
                    </a:cubicBezTo>
                    <a:cubicBezTo>
                      <a:pt x="3999" y="2522"/>
                      <a:pt x="3609" y="2218"/>
                      <a:pt x="3161" y="2218"/>
                    </a:cubicBezTo>
                    <a:cubicBezTo>
                      <a:pt x="3077" y="2218"/>
                      <a:pt x="2992" y="2228"/>
                      <a:pt x="2905" y="2251"/>
                    </a:cubicBezTo>
                    <a:lnTo>
                      <a:pt x="2822" y="2275"/>
                    </a:lnTo>
                    <a:lnTo>
                      <a:pt x="2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8"/>
              <p:cNvSpPr/>
              <p:nvPr/>
            </p:nvSpPr>
            <p:spPr>
              <a:xfrm>
                <a:off x="286211" y="1199956"/>
                <a:ext cx="157024" cy="153952"/>
              </a:xfrm>
              <a:custGeom>
                <a:avLst/>
                <a:gdLst/>
                <a:ahLst/>
                <a:cxnLst/>
                <a:rect l="l" t="t" r="r" b="b"/>
                <a:pathLst>
                  <a:path w="4907" h="4811" extrusionOk="0">
                    <a:moveTo>
                      <a:pt x="1394" y="0"/>
                    </a:moveTo>
                    <a:cubicBezTo>
                      <a:pt x="965" y="500"/>
                      <a:pt x="501" y="964"/>
                      <a:pt x="1" y="1393"/>
                    </a:cubicBezTo>
                    <a:lnTo>
                      <a:pt x="1668" y="3072"/>
                    </a:lnTo>
                    <a:lnTo>
                      <a:pt x="1608" y="3131"/>
                    </a:lnTo>
                    <a:cubicBezTo>
                      <a:pt x="1227" y="3512"/>
                      <a:pt x="1227" y="4143"/>
                      <a:pt x="1608" y="4524"/>
                    </a:cubicBezTo>
                    <a:cubicBezTo>
                      <a:pt x="1804" y="4715"/>
                      <a:pt x="2057" y="4810"/>
                      <a:pt x="2309" y="4810"/>
                    </a:cubicBezTo>
                    <a:cubicBezTo>
                      <a:pt x="2561" y="4810"/>
                      <a:pt x="2811" y="4715"/>
                      <a:pt x="3001" y="4524"/>
                    </a:cubicBezTo>
                    <a:lnTo>
                      <a:pt x="4525" y="3000"/>
                    </a:lnTo>
                    <a:cubicBezTo>
                      <a:pt x="4906" y="2619"/>
                      <a:pt x="4906" y="2000"/>
                      <a:pt x="4525" y="1619"/>
                    </a:cubicBezTo>
                    <a:cubicBezTo>
                      <a:pt x="4329" y="1423"/>
                      <a:pt x="4076" y="1325"/>
                      <a:pt x="3824" y="1325"/>
                    </a:cubicBezTo>
                    <a:cubicBezTo>
                      <a:pt x="3573" y="1325"/>
                      <a:pt x="3323" y="1423"/>
                      <a:pt x="3132" y="1619"/>
                    </a:cubicBezTo>
                    <a:lnTo>
                      <a:pt x="3061" y="1679"/>
                    </a:lnTo>
                    <a:lnTo>
                      <a:pt x="1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8"/>
              <p:cNvSpPr/>
              <p:nvPr/>
            </p:nvSpPr>
            <p:spPr>
              <a:xfrm>
                <a:off x="406243" y="1002708"/>
                <a:ext cx="155072" cy="129408"/>
              </a:xfrm>
              <a:custGeom>
                <a:avLst/>
                <a:gdLst/>
                <a:ahLst/>
                <a:cxnLst/>
                <a:rect l="l" t="t" r="r" b="b"/>
                <a:pathLst>
                  <a:path w="4846" h="4044" extrusionOk="0">
                    <a:moveTo>
                      <a:pt x="3763" y="1"/>
                    </a:moveTo>
                    <a:cubicBezTo>
                      <a:pt x="3334" y="1"/>
                      <a:pt x="2930" y="276"/>
                      <a:pt x="2810" y="735"/>
                    </a:cubicBezTo>
                    <a:lnTo>
                      <a:pt x="2786" y="818"/>
                    </a:lnTo>
                    <a:lnTo>
                      <a:pt x="500" y="199"/>
                    </a:lnTo>
                    <a:cubicBezTo>
                      <a:pt x="381" y="854"/>
                      <a:pt x="214" y="1497"/>
                      <a:pt x="0" y="2104"/>
                    </a:cubicBezTo>
                    <a:lnTo>
                      <a:pt x="2274" y="2711"/>
                    </a:lnTo>
                    <a:lnTo>
                      <a:pt x="2250" y="2807"/>
                    </a:lnTo>
                    <a:cubicBezTo>
                      <a:pt x="2108" y="3330"/>
                      <a:pt x="2417" y="3866"/>
                      <a:pt x="2941" y="4009"/>
                    </a:cubicBezTo>
                    <a:cubicBezTo>
                      <a:pt x="3029" y="4033"/>
                      <a:pt x="3117" y="4044"/>
                      <a:pt x="3204" y="4044"/>
                    </a:cubicBezTo>
                    <a:cubicBezTo>
                      <a:pt x="3643" y="4044"/>
                      <a:pt x="4036" y="3754"/>
                      <a:pt x="4155" y="3307"/>
                    </a:cubicBezTo>
                    <a:lnTo>
                      <a:pt x="4703" y="1235"/>
                    </a:lnTo>
                    <a:cubicBezTo>
                      <a:pt x="4846" y="711"/>
                      <a:pt x="4536" y="175"/>
                      <a:pt x="4013" y="32"/>
                    </a:cubicBezTo>
                    <a:cubicBezTo>
                      <a:pt x="3930" y="11"/>
                      <a:pt x="3846" y="1"/>
                      <a:pt x="3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8"/>
              <p:cNvSpPr/>
              <p:nvPr/>
            </p:nvSpPr>
            <p:spPr>
              <a:xfrm>
                <a:off x="405859" y="736308"/>
                <a:ext cx="155456" cy="129184"/>
              </a:xfrm>
              <a:custGeom>
                <a:avLst/>
                <a:gdLst/>
                <a:ahLst/>
                <a:cxnLst/>
                <a:rect l="l" t="t" r="r" b="b"/>
                <a:pathLst>
                  <a:path w="4858" h="4037" extrusionOk="0">
                    <a:moveTo>
                      <a:pt x="3217" y="0"/>
                    </a:moveTo>
                    <a:cubicBezTo>
                      <a:pt x="3130" y="0"/>
                      <a:pt x="3041" y="11"/>
                      <a:pt x="2953" y="35"/>
                    </a:cubicBezTo>
                    <a:cubicBezTo>
                      <a:pt x="2429" y="178"/>
                      <a:pt x="2120" y="714"/>
                      <a:pt x="2262" y="1237"/>
                    </a:cubicBezTo>
                    <a:lnTo>
                      <a:pt x="2286" y="1321"/>
                    </a:lnTo>
                    <a:lnTo>
                      <a:pt x="0" y="1928"/>
                    </a:lnTo>
                    <a:cubicBezTo>
                      <a:pt x="226" y="2547"/>
                      <a:pt x="393" y="3178"/>
                      <a:pt x="512" y="3833"/>
                    </a:cubicBezTo>
                    <a:lnTo>
                      <a:pt x="2798" y="3226"/>
                    </a:lnTo>
                    <a:lnTo>
                      <a:pt x="2822" y="3309"/>
                    </a:lnTo>
                    <a:cubicBezTo>
                      <a:pt x="2940" y="3762"/>
                      <a:pt x="3336" y="4036"/>
                      <a:pt x="3759" y="4036"/>
                    </a:cubicBezTo>
                    <a:cubicBezTo>
                      <a:pt x="3847" y="4036"/>
                      <a:pt x="3936" y="4024"/>
                      <a:pt x="4025" y="4000"/>
                    </a:cubicBezTo>
                    <a:cubicBezTo>
                      <a:pt x="4548" y="3869"/>
                      <a:pt x="4858" y="3321"/>
                      <a:pt x="4715" y="2797"/>
                    </a:cubicBezTo>
                    <a:lnTo>
                      <a:pt x="4167" y="725"/>
                    </a:lnTo>
                    <a:cubicBezTo>
                      <a:pt x="4048" y="288"/>
                      <a:pt x="3655" y="0"/>
                      <a:pt x="3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8"/>
              <p:cNvSpPr/>
              <p:nvPr/>
            </p:nvSpPr>
            <p:spPr>
              <a:xfrm>
                <a:off x="286211" y="514228"/>
                <a:ext cx="157024" cy="153856"/>
              </a:xfrm>
              <a:custGeom>
                <a:avLst/>
                <a:gdLst/>
                <a:ahLst/>
                <a:cxnLst/>
                <a:rect l="l" t="t" r="r" b="b"/>
                <a:pathLst>
                  <a:path w="4907" h="4808" extrusionOk="0">
                    <a:moveTo>
                      <a:pt x="2309" y="1"/>
                    </a:moveTo>
                    <a:cubicBezTo>
                      <a:pt x="2057" y="1"/>
                      <a:pt x="1804" y="99"/>
                      <a:pt x="1608" y="296"/>
                    </a:cubicBezTo>
                    <a:cubicBezTo>
                      <a:pt x="1227" y="677"/>
                      <a:pt x="1227" y="1296"/>
                      <a:pt x="1608" y="1689"/>
                    </a:cubicBezTo>
                    <a:lnTo>
                      <a:pt x="1668" y="1748"/>
                    </a:lnTo>
                    <a:lnTo>
                      <a:pt x="1" y="3415"/>
                    </a:lnTo>
                    <a:cubicBezTo>
                      <a:pt x="501" y="3844"/>
                      <a:pt x="965" y="4308"/>
                      <a:pt x="1394" y="4808"/>
                    </a:cubicBezTo>
                    <a:lnTo>
                      <a:pt x="3061" y="3141"/>
                    </a:lnTo>
                    <a:lnTo>
                      <a:pt x="3132" y="3201"/>
                    </a:lnTo>
                    <a:cubicBezTo>
                      <a:pt x="3323" y="3391"/>
                      <a:pt x="3573" y="3486"/>
                      <a:pt x="3824" y="3486"/>
                    </a:cubicBezTo>
                    <a:cubicBezTo>
                      <a:pt x="4076" y="3486"/>
                      <a:pt x="4329" y="3391"/>
                      <a:pt x="4525" y="3201"/>
                    </a:cubicBezTo>
                    <a:cubicBezTo>
                      <a:pt x="4906" y="2820"/>
                      <a:pt x="4906" y="2189"/>
                      <a:pt x="4525" y="1808"/>
                    </a:cubicBezTo>
                    <a:lnTo>
                      <a:pt x="3001" y="296"/>
                    </a:lnTo>
                    <a:cubicBezTo>
                      <a:pt x="2811" y="99"/>
                      <a:pt x="2561" y="1"/>
                      <a:pt x="2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8"/>
              <p:cNvSpPr/>
              <p:nvPr/>
            </p:nvSpPr>
            <p:spPr>
              <a:xfrm>
                <a:off x="85443" y="396436"/>
                <a:ext cx="136032" cy="152032"/>
              </a:xfrm>
              <a:custGeom>
                <a:avLst/>
                <a:gdLst/>
                <a:ahLst/>
                <a:cxnLst/>
                <a:rect l="l" t="t" r="r" b="b"/>
                <a:pathLst>
                  <a:path w="4251" h="4751" extrusionOk="0">
                    <a:moveTo>
                      <a:pt x="1087" y="1"/>
                    </a:moveTo>
                    <a:cubicBezTo>
                      <a:pt x="655" y="1"/>
                      <a:pt x="262" y="289"/>
                      <a:pt x="143" y="726"/>
                    </a:cubicBezTo>
                    <a:cubicBezTo>
                      <a:pt x="0" y="1262"/>
                      <a:pt x="310" y="1798"/>
                      <a:pt x="834" y="1941"/>
                    </a:cubicBezTo>
                    <a:lnTo>
                      <a:pt x="917" y="1964"/>
                    </a:lnTo>
                    <a:lnTo>
                      <a:pt x="310" y="4238"/>
                    </a:lnTo>
                    <a:cubicBezTo>
                      <a:pt x="965" y="4358"/>
                      <a:pt x="1596" y="4536"/>
                      <a:pt x="2215" y="4750"/>
                    </a:cubicBezTo>
                    <a:lnTo>
                      <a:pt x="2822" y="2464"/>
                    </a:lnTo>
                    <a:lnTo>
                      <a:pt x="2905" y="2488"/>
                    </a:lnTo>
                    <a:cubicBezTo>
                      <a:pt x="2995" y="2514"/>
                      <a:pt x="3084" y="2526"/>
                      <a:pt x="3171" y="2526"/>
                    </a:cubicBezTo>
                    <a:cubicBezTo>
                      <a:pt x="3615" y="2526"/>
                      <a:pt x="4000" y="2216"/>
                      <a:pt x="4120" y="1798"/>
                    </a:cubicBezTo>
                    <a:cubicBezTo>
                      <a:pt x="4251" y="1274"/>
                      <a:pt x="3941" y="726"/>
                      <a:pt x="3417" y="595"/>
                    </a:cubicBezTo>
                    <a:lnTo>
                      <a:pt x="1346" y="36"/>
                    </a:lnTo>
                    <a:cubicBezTo>
                      <a:pt x="1259" y="12"/>
                      <a:pt x="1172" y="1"/>
                      <a:pt x="10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8"/>
              <p:cNvSpPr/>
              <p:nvPr/>
            </p:nvSpPr>
            <p:spPr>
              <a:xfrm>
                <a:off x="483" y="588052"/>
                <a:ext cx="365760" cy="691936"/>
              </a:xfrm>
              <a:custGeom>
                <a:avLst/>
                <a:gdLst/>
                <a:ahLst/>
                <a:cxnLst/>
                <a:rect l="l" t="t" r="r" b="b"/>
                <a:pathLst>
                  <a:path w="11430" h="21623" extrusionOk="0">
                    <a:moveTo>
                      <a:pt x="5834" y="4608"/>
                    </a:moveTo>
                    <a:cubicBezTo>
                      <a:pt x="6382" y="4608"/>
                      <a:pt x="6822" y="5049"/>
                      <a:pt x="6822" y="5597"/>
                    </a:cubicBezTo>
                    <a:cubicBezTo>
                      <a:pt x="6822" y="6144"/>
                      <a:pt x="6382" y="6585"/>
                      <a:pt x="5834" y="6585"/>
                    </a:cubicBezTo>
                    <a:cubicBezTo>
                      <a:pt x="5298" y="6585"/>
                      <a:pt x="4858" y="6144"/>
                      <a:pt x="4858" y="5597"/>
                    </a:cubicBezTo>
                    <a:cubicBezTo>
                      <a:pt x="4858" y="5049"/>
                      <a:pt x="5298" y="4608"/>
                      <a:pt x="5834" y="4608"/>
                    </a:cubicBezTo>
                    <a:close/>
                    <a:moveTo>
                      <a:pt x="2727" y="7716"/>
                    </a:moveTo>
                    <a:cubicBezTo>
                      <a:pt x="3274" y="7716"/>
                      <a:pt x="3715" y="8168"/>
                      <a:pt x="3715" y="8704"/>
                    </a:cubicBezTo>
                    <a:cubicBezTo>
                      <a:pt x="3715" y="9252"/>
                      <a:pt x="3274" y="9692"/>
                      <a:pt x="2727" y="9692"/>
                    </a:cubicBezTo>
                    <a:cubicBezTo>
                      <a:pt x="2179" y="9692"/>
                      <a:pt x="1738" y="9252"/>
                      <a:pt x="1738" y="8704"/>
                    </a:cubicBezTo>
                    <a:cubicBezTo>
                      <a:pt x="1738" y="8168"/>
                      <a:pt x="2179" y="7716"/>
                      <a:pt x="2727" y="7716"/>
                    </a:cubicBezTo>
                    <a:close/>
                    <a:moveTo>
                      <a:pt x="8001" y="9835"/>
                    </a:moveTo>
                    <a:cubicBezTo>
                      <a:pt x="8549" y="9835"/>
                      <a:pt x="8989" y="10276"/>
                      <a:pt x="8989" y="10812"/>
                    </a:cubicBezTo>
                    <a:cubicBezTo>
                      <a:pt x="8989" y="11359"/>
                      <a:pt x="8549" y="11800"/>
                      <a:pt x="8001" y="11800"/>
                    </a:cubicBezTo>
                    <a:cubicBezTo>
                      <a:pt x="7453" y="11800"/>
                      <a:pt x="7013" y="11359"/>
                      <a:pt x="7013" y="10812"/>
                    </a:cubicBezTo>
                    <a:cubicBezTo>
                      <a:pt x="7013" y="10276"/>
                      <a:pt x="7453" y="9835"/>
                      <a:pt x="8001" y="9835"/>
                    </a:cubicBezTo>
                    <a:close/>
                    <a:moveTo>
                      <a:pt x="2727" y="11943"/>
                    </a:moveTo>
                    <a:cubicBezTo>
                      <a:pt x="3274" y="11943"/>
                      <a:pt x="3715" y="12383"/>
                      <a:pt x="3715" y="12919"/>
                    </a:cubicBezTo>
                    <a:cubicBezTo>
                      <a:pt x="3715" y="13467"/>
                      <a:pt x="3274" y="13907"/>
                      <a:pt x="2727" y="13907"/>
                    </a:cubicBezTo>
                    <a:cubicBezTo>
                      <a:pt x="2179" y="13907"/>
                      <a:pt x="1738" y="13467"/>
                      <a:pt x="1738" y="12919"/>
                    </a:cubicBezTo>
                    <a:cubicBezTo>
                      <a:pt x="1738" y="12383"/>
                      <a:pt x="2179" y="11943"/>
                      <a:pt x="2727" y="11943"/>
                    </a:cubicBezTo>
                    <a:close/>
                    <a:moveTo>
                      <a:pt x="5834" y="15050"/>
                    </a:moveTo>
                    <a:cubicBezTo>
                      <a:pt x="6382" y="15050"/>
                      <a:pt x="6822" y="15491"/>
                      <a:pt x="6822" y="16038"/>
                    </a:cubicBezTo>
                    <a:cubicBezTo>
                      <a:pt x="6822" y="16574"/>
                      <a:pt x="6382" y="17015"/>
                      <a:pt x="5834" y="17015"/>
                    </a:cubicBezTo>
                    <a:cubicBezTo>
                      <a:pt x="5298" y="17015"/>
                      <a:pt x="4858" y="16574"/>
                      <a:pt x="4858" y="16038"/>
                    </a:cubicBezTo>
                    <a:cubicBezTo>
                      <a:pt x="4858" y="15491"/>
                      <a:pt x="5298" y="15050"/>
                      <a:pt x="5834" y="15050"/>
                    </a:cubicBezTo>
                    <a:close/>
                    <a:moveTo>
                      <a:pt x="619" y="1"/>
                    </a:moveTo>
                    <a:cubicBezTo>
                      <a:pt x="417" y="1"/>
                      <a:pt x="202" y="13"/>
                      <a:pt x="0" y="24"/>
                    </a:cubicBezTo>
                    <a:lnTo>
                      <a:pt x="0" y="2668"/>
                    </a:lnTo>
                    <a:cubicBezTo>
                      <a:pt x="167" y="2537"/>
                      <a:pt x="381" y="2453"/>
                      <a:pt x="619" y="2453"/>
                    </a:cubicBezTo>
                    <a:cubicBezTo>
                      <a:pt x="1167" y="2453"/>
                      <a:pt x="1607" y="2894"/>
                      <a:pt x="1607" y="3430"/>
                    </a:cubicBezTo>
                    <a:cubicBezTo>
                      <a:pt x="1607" y="3977"/>
                      <a:pt x="1167" y="4418"/>
                      <a:pt x="619" y="4418"/>
                    </a:cubicBezTo>
                    <a:cubicBezTo>
                      <a:pt x="381" y="4418"/>
                      <a:pt x="167" y="4335"/>
                      <a:pt x="0" y="4204"/>
                    </a:cubicBezTo>
                    <a:lnTo>
                      <a:pt x="0" y="17431"/>
                    </a:lnTo>
                    <a:cubicBezTo>
                      <a:pt x="167" y="17289"/>
                      <a:pt x="381" y="17217"/>
                      <a:pt x="619" y="17217"/>
                    </a:cubicBezTo>
                    <a:cubicBezTo>
                      <a:pt x="1167" y="17217"/>
                      <a:pt x="1607" y="17658"/>
                      <a:pt x="1607" y="18193"/>
                    </a:cubicBezTo>
                    <a:cubicBezTo>
                      <a:pt x="1607" y="18741"/>
                      <a:pt x="1167" y="19182"/>
                      <a:pt x="619" y="19182"/>
                    </a:cubicBezTo>
                    <a:cubicBezTo>
                      <a:pt x="381" y="19182"/>
                      <a:pt x="167" y="19098"/>
                      <a:pt x="0" y="18955"/>
                    </a:cubicBezTo>
                    <a:lnTo>
                      <a:pt x="0" y="21610"/>
                    </a:lnTo>
                    <a:cubicBezTo>
                      <a:pt x="202" y="21622"/>
                      <a:pt x="417" y="21622"/>
                      <a:pt x="619" y="21622"/>
                    </a:cubicBezTo>
                    <a:cubicBezTo>
                      <a:pt x="6584" y="21622"/>
                      <a:pt x="11430" y="16777"/>
                      <a:pt x="11430" y="10812"/>
                    </a:cubicBezTo>
                    <a:cubicBezTo>
                      <a:pt x="11430" y="4858"/>
                      <a:pt x="6584"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13EF-65B8-D3FE-5037-8C034ACC8A9D}"/>
              </a:ext>
            </a:extLst>
          </p:cNvPr>
          <p:cNvSpPr>
            <a:spLocks noGrp="1"/>
          </p:cNvSpPr>
          <p:nvPr>
            <p:ph type="title"/>
          </p:nvPr>
        </p:nvSpPr>
        <p:spPr/>
        <p:txBody>
          <a:bodyPr/>
          <a:lstStyle/>
          <a:p>
            <a:r>
              <a:rPr lang="en-US"/>
              <a:t>Table </a:t>
            </a:r>
            <a:r>
              <a:rPr lang="en-US" b="0" err="1"/>
              <a:t>IcuByHealthRegion</a:t>
            </a:r>
            <a:r>
              <a:rPr lang="en-US" b="0"/>
              <a:t> </a:t>
            </a:r>
            <a:endParaRPr lang="en-US"/>
          </a:p>
        </p:txBody>
      </p:sp>
      <p:sp>
        <p:nvSpPr>
          <p:cNvPr id="3" name="Text Placeholder 2">
            <a:extLst>
              <a:ext uri="{FF2B5EF4-FFF2-40B4-BE49-F238E27FC236}">
                <a16:creationId xmlns:a16="http://schemas.microsoft.com/office/drawing/2014/main" id="{7FE8B116-0DCE-55B8-D97D-8ED8D60CF566}"/>
              </a:ext>
            </a:extLst>
          </p:cNvPr>
          <p:cNvSpPr>
            <a:spLocks noGrp="1"/>
          </p:cNvSpPr>
          <p:nvPr>
            <p:ph type="body" idx="1"/>
          </p:nvPr>
        </p:nvSpPr>
        <p:spPr>
          <a:xfrm>
            <a:off x="737325" y="1230875"/>
            <a:ext cx="3213000" cy="3416400"/>
          </a:xfrm>
        </p:spPr>
        <p:txBody>
          <a:bodyPr/>
          <a:lstStyle/>
          <a:p>
            <a:pPr marL="114300" indent="0">
              <a:buNone/>
            </a:pPr>
            <a:r>
              <a:rPr lang="en-US" sz="1400" b="1"/>
              <a:t>This Table Contains:</a:t>
            </a:r>
            <a:endParaRPr lang="en-US" sz="1400"/>
          </a:p>
          <a:p>
            <a:pPr>
              <a:lnSpc>
                <a:spcPct val="114999"/>
              </a:lnSpc>
            </a:pPr>
            <a:r>
              <a:rPr lang="en-US" sz="1400"/>
              <a:t>Information on COVID-19 ICU and hospitalization for each provincial region</a:t>
            </a:r>
          </a:p>
          <a:p>
            <a:pPr>
              <a:lnSpc>
                <a:spcPct val="114999"/>
              </a:lnSpc>
            </a:pPr>
            <a:endParaRPr lang="en-US" sz="1400"/>
          </a:p>
          <a:p>
            <a:pPr marL="114300" indent="0">
              <a:lnSpc>
                <a:spcPct val="114999"/>
              </a:lnSpc>
              <a:buNone/>
            </a:pPr>
            <a:r>
              <a:rPr lang="en-US" sz="1400" b="1"/>
              <a:t>Primary Key:</a:t>
            </a:r>
            <a:r>
              <a:rPr lang="en-US" sz="1400"/>
              <a:t> </a:t>
            </a:r>
            <a:endParaRPr lang="en-US"/>
          </a:p>
          <a:p>
            <a:pPr>
              <a:lnSpc>
                <a:spcPct val="114999"/>
              </a:lnSpc>
            </a:pPr>
            <a:r>
              <a:rPr lang="en-US" sz="1400"/>
              <a:t>Province Code (from Province)</a:t>
            </a:r>
            <a:endParaRPr lang="en-US"/>
          </a:p>
          <a:p>
            <a:pPr>
              <a:lnSpc>
                <a:spcPct val="114999"/>
              </a:lnSpc>
            </a:pPr>
            <a:r>
              <a:rPr lang="en-US" sz="1400"/>
              <a:t>Provincial Regions</a:t>
            </a:r>
            <a:endParaRPr lang="en-US"/>
          </a:p>
          <a:p>
            <a:pPr>
              <a:lnSpc>
                <a:spcPct val="114999"/>
              </a:lnSpc>
            </a:pPr>
            <a:r>
              <a:rPr lang="en-US" sz="1400"/>
              <a:t>Reported Date</a:t>
            </a:r>
            <a:endParaRPr lang="en-US"/>
          </a:p>
          <a:p>
            <a:pPr>
              <a:lnSpc>
                <a:spcPct val="114999"/>
              </a:lnSpc>
            </a:pPr>
            <a:endParaRPr lang="en-US" sz="1400"/>
          </a:p>
        </p:txBody>
      </p:sp>
      <p:pic>
        <p:nvPicPr>
          <p:cNvPr id="4" name="Picture 4" descr="Graphical user interface, text&#10;&#10;Description automatically generated">
            <a:extLst>
              <a:ext uri="{FF2B5EF4-FFF2-40B4-BE49-F238E27FC236}">
                <a16:creationId xmlns:a16="http://schemas.microsoft.com/office/drawing/2014/main" id="{D891B518-33E1-6075-8C9A-61559E38F26C}"/>
              </a:ext>
            </a:extLst>
          </p:cNvPr>
          <p:cNvPicPr>
            <a:picLocks noChangeAspect="1"/>
          </p:cNvPicPr>
          <p:nvPr/>
        </p:nvPicPr>
        <p:blipFill>
          <a:blip r:embed="rId2"/>
          <a:stretch>
            <a:fillRect/>
          </a:stretch>
        </p:blipFill>
        <p:spPr>
          <a:xfrm>
            <a:off x="4170804" y="839035"/>
            <a:ext cx="4811485" cy="1517748"/>
          </a:xfrm>
          <a:prstGeom prst="rect">
            <a:avLst/>
          </a:prstGeom>
        </p:spPr>
      </p:pic>
      <p:pic>
        <p:nvPicPr>
          <p:cNvPr id="5" name="Picture 5" descr="Table&#10;&#10;Description automatically generated">
            <a:extLst>
              <a:ext uri="{FF2B5EF4-FFF2-40B4-BE49-F238E27FC236}">
                <a16:creationId xmlns:a16="http://schemas.microsoft.com/office/drawing/2014/main" id="{FDA9A92C-2A68-C627-5B1C-F8E95550779E}"/>
              </a:ext>
            </a:extLst>
          </p:cNvPr>
          <p:cNvPicPr>
            <a:picLocks noChangeAspect="1"/>
          </p:cNvPicPr>
          <p:nvPr/>
        </p:nvPicPr>
        <p:blipFill>
          <a:blip r:embed="rId3"/>
          <a:stretch>
            <a:fillRect/>
          </a:stretch>
        </p:blipFill>
        <p:spPr>
          <a:xfrm>
            <a:off x="3807283" y="2637889"/>
            <a:ext cx="5244933" cy="1333991"/>
          </a:xfrm>
          <a:prstGeom prst="rect">
            <a:avLst/>
          </a:prstGeom>
        </p:spPr>
      </p:pic>
      <p:sp>
        <p:nvSpPr>
          <p:cNvPr id="7" name="Text Placeholder 2">
            <a:extLst>
              <a:ext uri="{FF2B5EF4-FFF2-40B4-BE49-F238E27FC236}">
                <a16:creationId xmlns:a16="http://schemas.microsoft.com/office/drawing/2014/main" id="{1A3FBA05-72B9-A743-BCF8-4B7784066EED}"/>
              </a:ext>
            </a:extLst>
          </p:cNvPr>
          <p:cNvSpPr txBox="1">
            <a:spLocks/>
          </p:cNvSpPr>
          <p:nvPr/>
        </p:nvSpPr>
        <p:spPr>
          <a:xfrm>
            <a:off x="769830" y="3717233"/>
            <a:ext cx="3596664" cy="10264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Signika"/>
              <a:buChar char="●"/>
              <a:defRPr sz="1800" b="0" i="0" u="none" strike="noStrike" cap="none">
                <a:solidFill>
                  <a:schemeClr val="dk1"/>
                </a:solidFill>
                <a:latin typeface="Signika"/>
                <a:ea typeface="Signika"/>
                <a:cs typeface="Signika"/>
                <a:sym typeface="Signika"/>
              </a:defRPr>
            </a:lvl1pPr>
            <a:lvl2pPr marL="914400" marR="0" lvl="1"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2pPr>
            <a:lvl3pPr marL="1371600" marR="0" lvl="2"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3pPr>
            <a:lvl4pPr marL="1828800" marR="0" lvl="3"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4pPr>
            <a:lvl5pPr marL="2286000" marR="0" lvl="4"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5pPr>
            <a:lvl6pPr marL="2743200" marR="0" lvl="5"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6pPr>
            <a:lvl7pPr marL="3200400" marR="0" lvl="6"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7pPr>
            <a:lvl8pPr marL="3657600" marR="0" lvl="7"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8pPr>
            <a:lvl9pPr marL="4114800" marR="0" lvl="8" indent="-317500" algn="l" rtl="0">
              <a:lnSpc>
                <a:spcPct val="115000"/>
              </a:lnSpc>
              <a:spcBef>
                <a:spcPts val="1600"/>
              </a:spcBef>
              <a:spcAft>
                <a:spcPts val="160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9pPr>
          </a:lstStyle>
          <a:p>
            <a:pPr marL="114300" indent="0">
              <a:buNone/>
            </a:pPr>
            <a:r>
              <a:rPr lang="en-US" sz="1100">
                <a:solidFill>
                  <a:schemeClr val="bg2"/>
                </a:solidFill>
              </a:rPr>
              <a:t>Normalization note:</a:t>
            </a:r>
          </a:p>
          <a:p>
            <a:pPr marL="114300" indent="0">
              <a:lnSpc>
                <a:spcPct val="114999"/>
              </a:lnSpc>
              <a:buNone/>
            </a:pPr>
            <a:r>
              <a:rPr lang="en-US" sz="1100">
                <a:solidFill>
                  <a:schemeClr val="bg2"/>
                </a:solidFill>
              </a:rPr>
              <a:t>✓ INF: cells contain single value</a:t>
            </a:r>
          </a:p>
          <a:p>
            <a:pPr marL="114300" indent="0">
              <a:lnSpc>
                <a:spcPct val="114999"/>
              </a:lnSpc>
              <a:buNone/>
            </a:pPr>
            <a:r>
              <a:rPr lang="en-US" sz="1100">
                <a:solidFill>
                  <a:schemeClr val="bg2"/>
                </a:solidFill>
              </a:rPr>
              <a:t>✓</a:t>
            </a:r>
            <a:r>
              <a:rPr lang="en-US" sz="1100"/>
              <a:t> </a:t>
            </a:r>
            <a:r>
              <a:rPr lang="en-US" sz="1100">
                <a:solidFill>
                  <a:schemeClr val="bg2"/>
                </a:solidFill>
              </a:rPr>
              <a:t>2NF: non-key attributes have no partial dependency</a:t>
            </a:r>
            <a:endParaRPr lang="en-US">
              <a:solidFill>
                <a:schemeClr val="bg2"/>
              </a:solidFill>
            </a:endParaRPr>
          </a:p>
          <a:p>
            <a:pPr marL="114300" indent="0">
              <a:lnSpc>
                <a:spcPct val="114999"/>
              </a:lnSpc>
              <a:buNone/>
            </a:pPr>
            <a:r>
              <a:rPr lang="en-US" sz="1100">
                <a:solidFill>
                  <a:schemeClr val="bg2"/>
                </a:solidFill>
              </a:rPr>
              <a:t>✓</a:t>
            </a:r>
            <a:r>
              <a:rPr lang="en-US" sz="1100">
                <a:solidFill>
                  <a:srgbClr val="383455"/>
                </a:solidFill>
              </a:rPr>
              <a:t> </a:t>
            </a:r>
            <a:r>
              <a:rPr lang="en-US" sz="1100">
                <a:solidFill>
                  <a:schemeClr val="bg2"/>
                </a:solidFill>
              </a:rPr>
              <a:t>3NF: no transitive dependency</a:t>
            </a:r>
            <a:endParaRPr lang="en-US">
              <a:solidFill>
                <a:schemeClr val="bg2"/>
              </a:solidFill>
            </a:endParaRPr>
          </a:p>
          <a:p>
            <a:pPr>
              <a:lnSpc>
                <a:spcPct val="114999"/>
              </a:lnSpc>
              <a:buFont typeface="Wingdings"/>
              <a:buChar char="ü"/>
            </a:pPr>
            <a:endParaRPr lang="en-US" sz="1100">
              <a:solidFill>
                <a:schemeClr val="bg2"/>
              </a:solidFill>
            </a:endParaRPr>
          </a:p>
          <a:p>
            <a:pPr marL="114300" indent="0">
              <a:lnSpc>
                <a:spcPct val="114999"/>
              </a:lnSpc>
              <a:buNone/>
            </a:pPr>
            <a:endParaRPr lang="en-US" sz="1100">
              <a:solidFill>
                <a:schemeClr val="bg2"/>
              </a:solidFill>
            </a:endParaRPr>
          </a:p>
        </p:txBody>
      </p:sp>
      <p:grpSp>
        <p:nvGrpSpPr>
          <p:cNvPr id="6" name="Google Shape;378;p42">
            <a:extLst>
              <a:ext uri="{FF2B5EF4-FFF2-40B4-BE49-F238E27FC236}">
                <a16:creationId xmlns:a16="http://schemas.microsoft.com/office/drawing/2014/main" id="{C9CAB74E-8754-1C39-101F-8E4BA4E205FC}"/>
              </a:ext>
            </a:extLst>
          </p:cNvPr>
          <p:cNvGrpSpPr/>
          <p:nvPr/>
        </p:nvGrpSpPr>
        <p:grpSpPr>
          <a:xfrm>
            <a:off x="8396413" y="-109782"/>
            <a:ext cx="7891938" cy="1548524"/>
            <a:chOff x="650922" y="1581172"/>
            <a:chExt cx="7891938" cy="1548524"/>
          </a:xfrm>
        </p:grpSpPr>
        <p:grpSp>
          <p:nvGrpSpPr>
            <p:cNvPr id="9" name="Google Shape;379;p42">
              <a:extLst>
                <a:ext uri="{FF2B5EF4-FFF2-40B4-BE49-F238E27FC236}">
                  <a16:creationId xmlns:a16="http://schemas.microsoft.com/office/drawing/2014/main" id="{C0D7D9C1-1D3B-5330-0D98-4960873B690B}"/>
                </a:ext>
              </a:extLst>
            </p:cNvPr>
            <p:cNvGrpSpPr/>
            <p:nvPr/>
          </p:nvGrpSpPr>
          <p:grpSpPr>
            <a:xfrm>
              <a:off x="650922" y="1581172"/>
              <a:ext cx="890528" cy="884904"/>
              <a:chOff x="7098372" y="986300"/>
              <a:chExt cx="461055" cy="458143"/>
            </a:xfrm>
          </p:grpSpPr>
          <p:sp>
            <p:nvSpPr>
              <p:cNvPr id="24" name="Google Shape;380;p42">
                <a:extLst>
                  <a:ext uri="{FF2B5EF4-FFF2-40B4-BE49-F238E27FC236}">
                    <a16:creationId xmlns:a16="http://schemas.microsoft.com/office/drawing/2014/main" id="{1BD49065-1C83-CDE0-F49F-C6D798E7333E}"/>
                  </a:ext>
                </a:extLst>
              </p:cNvPr>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1;p42">
                <a:extLst>
                  <a:ext uri="{FF2B5EF4-FFF2-40B4-BE49-F238E27FC236}">
                    <a16:creationId xmlns:a16="http://schemas.microsoft.com/office/drawing/2014/main" id="{BD37B449-402C-386B-F1B2-55ECCEC4C1B0}"/>
                  </a:ext>
                </a:extLst>
              </p:cNvPr>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2;p42">
                <a:extLst>
                  <a:ext uri="{FF2B5EF4-FFF2-40B4-BE49-F238E27FC236}">
                    <a16:creationId xmlns:a16="http://schemas.microsoft.com/office/drawing/2014/main" id="{CE1BEA39-06D6-E2F5-9C2C-DE9E44BC8A04}"/>
                  </a:ext>
                </a:extLst>
              </p:cNvPr>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3;p42">
                <a:extLst>
                  <a:ext uri="{FF2B5EF4-FFF2-40B4-BE49-F238E27FC236}">
                    <a16:creationId xmlns:a16="http://schemas.microsoft.com/office/drawing/2014/main" id="{37C03CA6-6842-D672-F5B6-0208965D7670}"/>
                  </a:ext>
                </a:extLst>
              </p:cNvPr>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4;p42">
                <a:extLst>
                  <a:ext uri="{FF2B5EF4-FFF2-40B4-BE49-F238E27FC236}">
                    <a16:creationId xmlns:a16="http://schemas.microsoft.com/office/drawing/2014/main" id="{FA9252C6-DE77-0D57-D49A-638B31018467}"/>
                  </a:ext>
                </a:extLst>
              </p:cNvPr>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5;p42">
                <a:extLst>
                  <a:ext uri="{FF2B5EF4-FFF2-40B4-BE49-F238E27FC236}">
                    <a16:creationId xmlns:a16="http://schemas.microsoft.com/office/drawing/2014/main" id="{263C512E-2AC8-7031-D688-1D3B3D19E61E}"/>
                  </a:ext>
                </a:extLst>
              </p:cNvPr>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6;p42">
                <a:extLst>
                  <a:ext uri="{FF2B5EF4-FFF2-40B4-BE49-F238E27FC236}">
                    <a16:creationId xmlns:a16="http://schemas.microsoft.com/office/drawing/2014/main" id="{8DFD1913-E40F-9C8F-768A-B1B897A33907}"/>
                  </a:ext>
                </a:extLst>
              </p:cNvPr>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7;p42">
                <a:extLst>
                  <a:ext uri="{FF2B5EF4-FFF2-40B4-BE49-F238E27FC236}">
                    <a16:creationId xmlns:a16="http://schemas.microsoft.com/office/drawing/2014/main" id="{5C35C6EC-6373-C114-5BEC-61C84E4CD15B}"/>
                  </a:ext>
                </a:extLst>
              </p:cNvPr>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88;p42">
                <a:extLst>
                  <a:ext uri="{FF2B5EF4-FFF2-40B4-BE49-F238E27FC236}">
                    <a16:creationId xmlns:a16="http://schemas.microsoft.com/office/drawing/2014/main" id="{21F50F2D-3530-7B83-6C66-3EBB32E1DD5E}"/>
                  </a:ext>
                </a:extLst>
              </p:cNvPr>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89;p42">
                <a:extLst>
                  <a:ext uri="{FF2B5EF4-FFF2-40B4-BE49-F238E27FC236}">
                    <a16:creationId xmlns:a16="http://schemas.microsoft.com/office/drawing/2014/main" id="{70D13C70-21A1-FCD8-1BA2-28D30E480A98}"/>
                  </a:ext>
                </a:extLst>
              </p:cNvPr>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0;p42">
                <a:extLst>
                  <a:ext uri="{FF2B5EF4-FFF2-40B4-BE49-F238E27FC236}">
                    <a16:creationId xmlns:a16="http://schemas.microsoft.com/office/drawing/2014/main" id="{BC7B858A-84A2-0944-2647-0FFAEABA814E}"/>
                  </a:ext>
                </a:extLst>
              </p:cNvPr>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1;p42">
                <a:extLst>
                  <a:ext uri="{FF2B5EF4-FFF2-40B4-BE49-F238E27FC236}">
                    <a16:creationId xmlns:a16="http://schemas.microsoft.com/office/drawing/2014/main" id="{F61098D0-E6F1-278E-AA52-5F54A405FA42}"/>
                  </a:ext>
                </a:extLst>
              </p:cNvPr>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2;p42">
                <a:extLst>
                  <a:ext uri="{FF2B5EF4-FFF2-40B4-BE49-F238E27FC236}">
                    <a16:creationId xmlns:a16="http://schemas.microsoft.com/office/drawing/2014/main" id="{8CFC8156-B748-1BAD-7D88-CAD3B62E7FFE}"/>
                  </a:ext>
                </a:extLst>
              </p:cNvPr>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93;p42">
              <a:extLst>
                <a:ext uri="{FF2B5EF4-FFF2-40B4-BE49-F238E27FC236}">
                  <a16:creationId xmlns:a16="http://schemas.microsoft.com/office/drawing/2014/main" id="{7B49E184-A248-5B6F-DA46-6C2008BF7CE1}"/>
                </a:ext>
              </a:extLst>
            </p:cNvPr>
            <p:cNvGrpSpPr/>
            <p:nvPr/>
          </p:nvGrpSpPr>
          <p:grpSpPr>
            <a:xfrm>
              <a:off x="8068108" y="2658080"/>
              <a:ext cx="474752" cy="471616"/>
              <a:chOff x="770083" y="196180"/>
              <a:chExt cx="474752" cy="471616"/>
            </a:xfrm>
          </p:grpSpPr>
          <p:sp>
            <p:nvSpPr>
              <p:cNvPr id="11" name="Google Shape;394;p42">
                <a:extLst>
                  <a:ext uri="{FF2B5EF4-FFF2-40B4-BE49-F238E27FC236}">
                    <a16:creationId xmlns:a16="http://schemas.microsoft.com/office/drawing/2014/main" id="{2D22E12B-A0B8-16AD-F52B-2316AE26C27A}"/>
                  </a:ext>
                </a:extLst>
              </p:cNvPr>
              <p:cNvSpPr/>
              <p:nvPr/>
            </p:nvSpPr>
            <p:spPr>
              <a:xfrm>
                <a:off x="855427" y="280212"/>
                <a:ext cx="303680" cy="303680"/>
              </a:xfrm>
              <a:custGeom>
                <a:avLst/>
                <a:gdLst/>
                <a:ahLst/>
                <a:cxnLst/>
                <a:rect l="l" t="t" r="r" b="b"/>
                <a:pathLst>
                  <a:path w="9490" h="9490" extrusionOk="0">
                    <a:moveTo>
                      <a:pt x="4751" y="1072"/>
                    </a:moveTo>
                    <a:cubicBezTo>
                      <a:pt x="4989" y="1072"/>
                      <a:pt x="5180" y="1263"/>
                      <a:pt x="5180" y="1501"/>
                    </a:cubicBezTo>
                    <a:cubicBezTo>
                      <a:pt x="5180" y="1739"/>
                      <a:pt x="4989" y="1941"/>
                      <a:pt x="4751" y="1941"/>
                    </a:cubicBezTo>
                    <a:cubicBezTo>
                      <a:pt x="4513" y="1941"/>
                      <a:pt x="4311" y="1739"/>
                      <a:pt x="4311" y="1501"/>
                    </a:cubicBezTo>
                    <a:cubicBezTo>
                      <a:pt x="4311" y="1263"/>
                      <a:pt x="4513" y="1072"/>
                      <a:pt x="4751" y="1072"/>
                    </a:cubicBezTo>
                    <a:close/>
                    <a:moveTo>
                      <a:pt x="2453" y="2025"/>
                    </a:moveTo>
                    <a:cubicBezTo>
                      <a:pt x="2691" y="2025"/>
                      <a:pt x="2894" y="2215"/>
                      <a:pt x="2894" y="2453"/>
                    </a:cubicBezTo>
                    <a:cubicBezTo>
                      <a:pt x="2894" y="2691"/>
                      <a:pt x="2691" y="2882"/>
                      <a:pt x="2453" y="2882"/>
                    </a:cubicBezTo>
                    <a:cubicBezTo>
                      <a:pt x="2215" y="2882"/>
                      <a:pt x="2025" y="2691"/>
                      <a:pt x="2025" y="2453"/>
                    </a:cubicBezTo>
                    <a:cubicBezTo>
                      <a:pt x="2025" y="2215"/>
                      <a:pt x="2215" y="2025"/>
                      <a:pt x="2453" y="2025"/>
                    </a:cubicBezTo>
                    <a:close/>
                    <a:moveTo>
                      <a:pt x="7037" y="2025"/>
                    </a:moveTo>
                    <a:cubicBezTo>
                      <a:pt x="7275" y="2025"/>
                      <a:pt x="7466" y="2215"/>
                      <a:pt x="7466" y="2453"/>
                    </a:cubicBezTo>
                    <a:cubicBezTo>
                      <a:pt x="7466" y="2691"/>
                      <a:pt x="7275" y="2882"/>
                      <a:pt x="7037" y="2882"/>
                    </a:cubicBezTo>
                    <a:cubicBezTo>
                      <a:pt x="6799" y="2882"/>
                      <a:pt x="6609" y="2691"/>
                      <a:pt x="6609" y="2453"/>
                    </a:cubicBezTo>
                    <a:cubicBezTo>
                      <a:pt x="6609" y="2215"/>
                      <a:pt x="6799" y="2025"/>
                      <a:pt x="7037" y="2025"/>
                    </a:cubicBezTo>
                    <a:close/>
                    <a:moveTo>
                      <a:pt x="3823" y="3382"/>
                    </a:moveTo>
                    <a:cubicBezTo>
                      <a:pt x="4061" y="3382"/>
                      <a:pt x="4251" y="3584"/>
                      <a:pt x="4251" y="3822"/>
                    </a:cubicBezTo>
                    <a:cubicBezTo>
                      <a:pt x="4251" y="4060"/>
                      <a:pt x="4061" y="4251"/>
                      <a:pt x="3823" y="4251"/>
                    </a:cubicBezTo>
                    <a:cubicBezTo>
                      <a:pt x="3584" y="4251"/>
                      <a:pt x="3394" y="4060"/>
                      <a:pt x="3394" y="3822"/>
                    </a:cubicBezTo>
                    <a:cubicBezTo>
                      <a:pt x="3394" y="3584"/>
                      <a:pt x="3584" y="3382"/>
                      <a:pt x="3823" y="3382"/>
                    </a:cubicBezTo>
                    <a:close/>
                    <a:moveTo>
                      <a:pt x="5668" y="3382"/>
                    </a:moveTo>
                    <a:cubicBezTo>
                      <a:pt x="5906" y="3382"/>
                      <a:pt x="6109" y="3584"/>
                      <a:pt x="6109" y="3822"/>
                    </a:cubicBezTo>
                    <a:cubicBezTo>
                      <a:pt x="6109" y="4060"/>
                      <a:pt x="5906" y="4251"/>
                      <a:pt x="5668" y="4251"/>
                    </a:cubicBezTo>
                    <a:cubicBezTo>
                      <a:pt x="5430" y="4251"/>
                      <a:pt x="5239" y="4060"/>
                      <a:pt x="5239" y="3822"/>
                    </a:cubicBezTo>
                    <a:cubicBezTo>
                      <a:pt x="5239" y="3584"/>
                      <a:pt x="5430" y="3382"/>
                      <a:pt x="5668" y="3382"/>
                    </a:cubicBezTo>
                    <a:close/>
                    <a:moveTo>
                      <a:pt x="1513" y="4311"/>
                    </a:moveTo>
                    <a:cubicBezTo>
                      <a:pt x="1751" y="4311"/>
                      <a:pt x="1941" y="4501"/>
                      <a:pt x="1941" y="4739"/>
                    </a:cubicBezTo>
                    <a:cubicBezTo>
                      <a:pt x="1941" y="4977"/>
                      <a:pt x="1751" y="5180"/>
                      <a:pt x="1513" y="5180"/>
                    </a:cubicBezTo>
                    <a:cubicBezTo>
                      <a:pt x="1275" y="5180"/>
                      <a:pt x="1072" y="4977"/>
                      <a:pt x="1072" y="4739"/>
                    </a:cubicBezTo>
                    <a:cubicBezTo>
                      <a:pt x="1072" y="4501"/>
                      <a:pt x="1275" y="4311"/>
                      <a:pt x="1513" y="4311"/>
                    </a:cubicBezTo>
                    <a:close/>
                    <a:moveTo>
                      <a:pt x="7990" y="4311"/>
                    </a:moveTo>
                    <a:cubicBezTo>
                      <a:pt x="8228" y="4311"/>
                      <a:pt x="8418" y="4501"/>
                      <a:pt x="8418" y="4739"/>
                    </a:cubicBezTo>
                    <a:cubicBezTo>
                      <a:pt x="8418" y="4977"/>
                      <a:pt x="8228" y="5180"/>
                      <a:pt x="7990" y="5180"/>
                    </a:cubicBezTo>
                    <a:cubicBezTo>
                      <a:pt x="7752" y="5180"/>
                      <a:pt x="7549" y="4977"/>
                      <a:pt x="7549" y="4739"/>
                    </a:cubicBezTo>
                    <a:cubicBezTo>
                      <a:pt x="7549" y="4501"/>
                      <a:pt x="7752" y="4311"/>
                      <a:pt x="7990" y="4311"/>
                    </a:cubicBezTo>
                    <a:close/>
                    <a:moveTo>
                      <a:pt x="3823" y="5239"/>
                    </a:moveTo>
                    <a:cubicBezTo>
                      <a:pt x="4061" y="5239"/>
                      <a:pt x="4251" y="5430"/>
                      <a:pt x="4251" y="5668"/>
                    </a:cubicBezTo>
                    <a:cubicBezTo>
                      <a:pt x="4251" y="5906"/>
                      <a:pt x="4061" y="6096"/>
                      <a:pt x="3823" y="6096"/>
                    </a:cubicBezTo>
                    <a:cubicBezTo>
                      <a:pt x="3584" y="6096"/>
                      <a:pt x="3394" y="5906"/>
                      <a:pt x="3394" y="5668"/>
                    </a:cubicBezTo>
                    <a:cubicBezTo>
                      <a:pt x="3394" y="5430"/>
                      <a:pt x="3584" y="5239"/>
                      <a:pt x="3823" y="5239"/>
                    </a:cubicBezTo>
                    <a:close/>
                    <a:moveTo>
                      <a:pt x="5668" y="5239"/>
                    </a:moveTo>
                    <a:cubicBezTo>
                      <a:pt x="5906" y="5239"/>
                      <a:pt x="6109" y="5430"/>
                      <a:pt x="6109" y="5668"/>
                    </a:cubicBezTo>
                    <a:cubicBezTo>
                      <a:pt x="6109" y="5906"/>
                      <a:pt x="5906" y="6096"/>
                      <a:pt x="5668" y="6096"/>
                    </a:cubicBezTo>
                    <a:cubicBezTo>
                      <a:pt x="5430" y="6096"/>
                      <a:pt x="5239" y="5906"/>
                      <a:pt x="5239" y="5668"/>
                    </a:cubicBezTo>
                    <a:cubicBezTo>
                      <a:pt x="5239" y="5430"/>
                      <a:pt x="5430" y="5239"/>
                      <a:pt x="5668" y="5239"/>
                    </a:cubicBezTo>
                    <a:close/>
                    <a:moveTo>
                      <a:pt x="2453" y="6597"/>
                    </a:moveTo>
                    <a:cubicBezTo>
                      <a:pt x="2691" y="6597"/>
                      <a:pt x="2894" y="6799"/>
                      <a:pt x="2894" y="7037"/>
                    </a:cubicBezTo>
                    <a:cubicBezTo>
                      <a:pt x="2894" y="7275"/>
                      <a:pt x="2691" y="7466"/>
                      <a:pt x="2453" y="7466"/>
                    </a:cubicBezTo>
                    <a:cubicBezTo>
                      <a:pt x="2215" y="7466"/>
                      <a:pt x="2025" y="7275"/>
                      <a:pt x="2025" y="7037"/>
                    </a:cubicBezTo>
                    <a:cubicBezTo>
                      <a:pt x="2025" y="6799"/>
                      <a:pt x="2215" y="6597"/>
                      <a:pt x="2453" y="6597"/>
                    </a:cubicBezTo>
                    <a:close/>
                    <a:moveTo>
                      <a:pt x="7037" y="6597"/>
                    </a:moveTo>
                    <a:cubicBezTo>
                      <a:pt x="7275" y="6597"/>
                      <a:pt x="7466" y="6799"/>
                      <a:pt x="7466" y="7037"/>
                    </a:cubicBezTo>
                    <a:cubicBezTo>
                      <a:pt x="7466" y="7275"/>
                      <a:pt x="7275" y="7466"/>
                      <a:pt x="7037" y="7466"/>
                    </a:cubicBezTo>
                    <a:cubicBezTo>
                      <a:pt x="6799" y="7466"/>
                      <a:pt x="6609" y="7275"/>
                      <a:pt x="6609" y="7037"/>
                    </a:cubicBezTo>
                    <a:cubicBezTo>
                      <a:pt x="6609" y="6799"/>
                      <a:pt x="6799" y="6597"/>
                      <a:pt x="7037" y="6597"/>
                    </a:cubicBezTo>
                    <a:close/>
                    <a:moveTo>
                      <a:pt x="4751" y="7549"/>
                    </a:moveTo>
                    <a:cubicBezTo>
                      <a:pt x="4989" y="7549"/>
                      <a:pt x="5180" y="7739"/>
                      <a:pt x="5180" y="7978"/>
                    </a:cubicBezTo>
                    <a:cubicBezTo>
                      <a:pt x="5180" y="8216"/>
                      <a:pt x="4989" y="8418"/>
                      <a:pt x="4751" y="8418"/>
                    </a:cubicBezTo>
                    <a:cubicBezTo>
                      <a:pt x="4513" y="8418"/>
                      <a:pt x="4311" y="8216"/>
                      <a:pt x="4311" y="7978"/>
                    </a:cubicBezTo>
                    <a:cubicBezTo>
                      <a:pt x="4311" y="7739"/>
                      <a:pt x="4513" y="7549"/>
                      <a:pt x="4751" y="7549"/>
                    </a:cubicBezTo>
                    <a:close/>
                    <a:moveTo>
                      <a:pt x="4751" y="0"/>
                    </a:moveTo>
                    <a:cubicBezTo>
                      <a:pt x="2132" y="0"/>
                      <a:pt x="1" y="2132"/>
                      <a:pt x="1" y="4739"/>
                    </a:cubicBezTo>
                    <a:cubicBezTo>
                      <a:pt x="1" y="7358"/>
                      <a:pt x="2132" y="9490"/>
                      <a:pt x="4751" y="9490"/>
                    </a:cubicBezTo>
                    <a:cubicBezTo>
                      <a:pt x="7359" y="9490"/>
                      <a:pt x="9490" y="7358"/>
                      <a:pt x="9490" y="4739"/>
                    </a:cubicBezTo>
                    <a:cubicBezTo>
                      <a:pt x="9490" y="2132"/>
                      <a:pt x="7359" y="0"/>
                      <a:pt x="47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5;p42">
                <a:extLst>
                  <a:ext uri="{FF2B5EF4-FFF2-40B4-BE49-F238E27FC236}">
                    <a16:creationId xmlns:a16="http://schemas.microsoft.com/office/drawing/2014/main" id="{A7A3DD17-2367-0117-7205-C6F68E919AEE}"/>
                  </a:ext>
                </a:extLst>
              </p:cNvPr>
              <p:cNvSpPr/>
              <p:nvPr/>
            </p:nvSpPr>
            <p:spPr>
              <a:xfrm>
                <a:off x="919043" y="196180"/>
                <a:ext cx="59872" cy="66528"/>
              </a:xfrm>
              <a:custGeom>
                <a:avLst/>
                <a:gdLst/>
                <a:ahLst/>
                <a:cxnLst/>
                <a:rect l="l" t="t" r="r" b="b"/>
                <a:pathLst>
                  <a:path w="1871" h="2079" extrusionOk="0">
                    <a:moveTo>
                      <a:pt x="1395" y="0"/>
                    </a:moveTo>
                    <a:cubicBezTo>
                      <a:pt x="1355" y="0"/>
                      <a:pt x="1315" y="6"/>
                      <a:pt x="1275" y="19"/>
                    </a:cubicBezTo>
                    <a:lnTo>
                      <a:pt x="370" y="257"/>
                    </a:lnTo>
                    <a:cubicBezTo>
                      <a:pt x="132" y="317"/>
                      <a:pt x="1" y="555"/>
                      <a:pt x="61" y="781"/>
                    </a:cubicBezTo>
                    <a:cubicBezTo>
                      <a:pt x="111" y="972"/>
                      <a:pt x="281" y="1104"/>
                      <a:pt x="483" y="1104"/>
                    </a:cubicBezTo>
                    <a:cubicBezTo>
                      <a:pt x="520" y="1104"/>
                      <a:pt x="558" y="1100"/>
                      <a:pt x="596" y="1091"/>
                    </a:cubicBezTo>
                    <a:lnTo>
                      <a:pt x="632" y="1079"/>
                    </a:lnTo>
                    <a:lnTo>
                      <a:pt x="894" y="2079"/>
                    </a:lnTo>
                    <a:cubicBezTo>
                      <a:pt x="1168" y="1984"/>
                      <a:pt x="1442" y="1912"/>
                      <a:pt x="1727" y="1853"/>
                    </a:cubicBezTo>
                    <a:lnTo>
                      <a:pt x="1465" y="852"/>
                    </a:lnTo>
                    <a:lnTo>
                      <a:pt x="1501" y="852"/>
                    </a:lnTo>
                    <a:cubicBezTo>
                      <a:pt x="1727" y="781"/>
                      <a:pt x="1870" y="555"/>
                      <a:pt x="1799" y="317"/>
                    </a:cubicBezTo>
                    <a:cubicBezTo>
                      <a:pt x="1750" y="130"/>
                      <a:pt x="1580" y="0"/>
                      <a:pt x="13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6;p42">
                <a:extLst>
                  <a:ext uri="{FF2B5EF4-FFF2-40B4-BE49-F238E27FC236}">
                    <a16:creationId xmlns:a16="http://schemas.microsoft.com/office/drawing/2014/main" id="{BFCFA780-C91C-1D20-511E-8F19AC2DA2DE}"/>
                  </a:ext>
                </a:extLst>
              </p:cNvPr>
              <p:cNvSpPr/>
              <p:nvPr/>
            </p:nvSpPr>
            <p:spPr>
              <a:xfrm>
                <a:off x="821891" y="247732"/>
                <a:ext cx="68992" cy="67552"/>
              </a:xfrm>
              <a:custGeom>
                <a:avLst/>
                <a:gdLst/>
                <a:ahLst/>
                <a:cxnLst/>
                <a:rect l="l" t="t" r="r" b="b"/>
                <a:pathLst>
                  <a:path w="2156" h="2111" extrusionOk="0">
                    <a:moveTo>
                      <a:pt x="1138" y="0"/>
                    </a:moveTo>
                    <a:cubicBezTo>
                      <a:pt x="1028" y="0"/>
                      <a:pt x="918" y="45"/>
                      <a:pt x="834" y="134"/>
                    </a:cubicBezTo>
                    <a:lnTo>
                      <a:pt x="168" y="801"/>
                    </a:lnTo>
                    <a:cubicBezTo>
                      <a:pt x="1" y="968"/>
                      <a:pt x="1" y="1242"/>
                      <a:pt x="168" y="1408"/>
                    </a:cubicBezTo>
                    <a:cubicBezTo>
                      <a:pt x="251" y="1492"/>
                      <a:pt x="361" y="1533"/>
                      <a:pt x="471" y="1533"/>
                    </a:cubicBezTo>
                    <a:cubicBezTo>
                      <a:pt x="581" y="1533"/>
                      <a:pt x="691" y="1492"/>
                      <a:pt x="775" y="1408"/>
                    </a:cubicBezTo>
                    <a:lnTo>
                      <a:pt x="811" y="1385"/>
                    </a:lnTo>
                    <a:lnTo>
                      <a:pt x="1537" y="2111"/>
                    </a:lnTo>
                    <a:cubicBezTo>
                      <a:pt x="1727" y="1897"/>
                      <a:pt x="1930" y="1694"/>
                      <a:pt x="2156" y="1504"/>
                    </a:cubicBezTo>
                    <a:lnTo>
                      <a:pt x="1418" y="765"/>
                    </a:lnTo>
                    <a:lnTo>
                      <a:pt x="1442" y="742"/>
                    </a:lnTo>
                    <a:cubicBezTo>
                      <a:pt x="1608" y="575"/>
                      <a:pt x="1608" y="301"/>
                      <a:pt x="1442" y="134"/>
                    </a:cubicBezTo>
                    <a:cubicBezTo>
                      <a:pt x="1358" y="45"/>
                      <a:pt x="1248" y="0"/>
                      <a:pt x="1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7;p42">
                <a:extLst>
                  <a:ext uri="{FF2B5EF4-FFF2-40B4-BE49-F238E27FC236}">
                    <a16:creationId xmlns:a16="http://schemas.microsoft.com/office/drawing/2014/main" id="{79C32D2D-3BB1-5363-9265-CB331487B942}"/>
                  </a:ext>
                </a:extLst>
              </p:cNvPr>
              <p:cNvSpPr/>
              <p:nvPr/>
            </p:nvSpPr>
            <p:spPr>
              <a:xfrm>
                <a:off x="770083" y="345268"/>
                <a:ext cx="68224" cy="56576"/>
              </a:xfrm>
              <a:custGeom>
                <a:avLst/>
                <a:gdLst/>
                <a:ahLst/>
                <a:cxnLst/>
                <a:rect l="l" t="t" r="r" b="b"/>
                <a:pathLst>
                  <a:path w="2132" h="1768" extrusionOk="0">
                    <a:moveTo>
                      <a:pt x="719" y="1"/>
                    </a:moveTo>
                    <a:cubicBezTo>
                      <a:pt x="526" y="1"/>
                      <a:pt x="358" y="124"/>
                      <a:pt x="298" y="313"/>
                    </a:cubicBezTo>
                    <a:lnTo>
                      <a:pt x="60" y="1230"/>
                    </a:lnTo>
                    <a:cubicBezTo>
                      <a:pt x="1" y="1456"/>
                      <a:pt x="132" y="1694"/>
                      <a:pt x="370" y="1754"/>
                    </a:cubicBezTo>
                    <a:cubicBezTo>
                      <a:pt x="404" y="1763"/>
                      <a:pt x="440" y="1768"/>
                      <a:pt x="476" y="1768"/>
                    </a:cubicBezTo>
                    <a:cubicBezTo>
                      <a:pt x="660" y="1768"/>
                      <a:pt x="844" y="1644"/>
                      <a:pt x="894" y="1444"/>
                    </a:cubicBezTo>
                    <a:lnTo>
                      <a:pt x="906" y="1408"/>
                    </a:lnTo>
                    <a:lnTo>
                      <a:pt x="1906" y="1682"/>
                    </a:lnTo>
                    <a:cubicBezTo>
                      <a:pt x="1953" y="1396"/>
                      <a:pt x="2037" y="1111"/>
                      <a:pt x="2132" y="849"/>
                    </a:cubicBezTo>
                    <a:lnTo>
                      <a:pt x="1132" y="575"/>
                    </a:lnTo>
                    <a:lnTo>
                      <a:pt x="1132" y="539"/>
                    </a:lnTo>
                    <a:cubicBezTo>
                      <a:pt x="1203" y="313"/>
                      <a:pt x="1060" y="75"/>
                      <a:pt x="834" y="15"/>
                    </a:cubicBezTo>
                    <a:cubicBezTo>
                      <a:pt x="795" y="6"/>
                      <a:pt x="757" y="1"/>
                      <a:pt x="7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98;p42">
                <a:extLst>
                  <a:ext uri="{FF2B5EF4-FFF2-40B4-BE49-F238E27FC236}">
                    <a16:creationId xmlns:a16="http://schemas.microsoft.com/office/drawing/2014/main" id="{55601F07-CA14-F0A6-C50F-4EEA38A14741}"/>
                  </a:ext>
                </a:extLst>
              </p:cNvPr>
              <p:cNvSpPr/>
              <p:nvPr/>
            </p:nvSpPr>
            <p:spPr>
              <a:xfrm>
                <a:off x="770083" y="462100"/>
                <a:ext cx="68224" cy="56736"/>
              </a:xfrm>
              <a:custGeom>
                <a:avLst/>
                <a:gdLst/>
                <a:ahLst/>
                <a:cxnLst/>
                <a:rect l="l" t="t" r="r" b="b"/>
                <a:pathLst>
                  <a:path w="2132" h="1773" extrusionOk="0">
                    <a:moveTo>
                      <a:pt x="491" y="0"/>
                    </a:moveTo>
                    <a:cubicBezTo>
                      <a:pt x="450" y="0"/>
                      <a:pt x="409" y="6"/>
                      <a:pt x="370" y="20"/>
                    </a:cubicBezTo>
                    <a:cubicBezTo>
                      <a:pt x="132" y="79"/>
                      <a:pt x="1" y="317"/>
                      <a:pt x="60" y="543"/>
                    </a:cubicBezTo>
                    <a:lnTo>
                      <a:pt x="298" y="1448"/>
                    </a:lnTo>
                    <a:cubicBezTo>
                      <a:pt x="358" y="1648"/>
                      <a:pt x="527" y="1772"/>
                      <a:pt x="720" y="1772"/>
                    </a:cubicBezTo>
                    <a:cubicBezTo>
                      <a:pt x="757" y="1772"/>
                      <a:pt x="795" y="1767"/>
                      <a:pt x="834" y="1758"/>
                    </a:cubicBezTo>
                    <a:cubicBezTo>
                      <a:pt x="1060" y="1698"/>
                      <a:pt x="1203" y="1460"/>
                      <a:pt x="1132" y="1222"/>
                    </a:cubicBezTo>
                    <a:lnTo>
                      <a:pt x="1132" y="1186"/>
                    </a:lnTo>
                    <a:lnTo>
                      <a:pt x="2132" y="924"/>
                    </a:lnTo>
                    <a:cubicBezTo>
                      <a:pt x="2037" y="651"/>
                      <a:pt x="1953" y="377"/>
                      <a:pt x="1906" y="91"/>
                    </a:cubicBezTo>
                    <a:lnTo>
                      <a:pt x="906" y="353"/>
                    </a:lnTo>
                    <a:lnTo>
                      <a:pt x="894" y="317"/>
                    </a:lnTo>
                    <a:cubicBezTo>
                      <a:pt x="845" y="123"/>
                      <a:pt x="670" y="0"/>
                      <a:pt x="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9;p42">
                <a:extLst>
                  <a:ext uri="{FF2B5EF4-FFF2-40B4-BE49-F238E27FC236}">
                    <a16:creationId xmlns:a16="http://schemas.microsoft.com/office/drawing/2014/main" id="{51E59FB1-5BEE-83C9-20AF-FD69E157B2C6}"/>
                  </a:ext>
                </a:extLst>
              </p:cNvPr>
              <p:cNvSpPr/>
              <p:nvPr/>
            </p:nvSpPr>
            <p:spPr>
              <a:xfrm>
                <a:off x="821891" y="548436"/>
                <a:ext cx="68992" cy="67648"/>
              </a:xfrm>
              <a:custGeom>
                <a:avLst/>
                <a:gdLst/>
                <a:ahLst/>
                <a:cxnLst/>
                <a:rect l="l" t="t" r="r" b="b"/>
                <a:pathLst>
                  <a:path w="2156" h="2114" extrusionOk="0">
                    <a:moveTo>
                      <a:pt x="1537" y="0"/>
                    </a:moveTo>
                    <a:lnTo>
                      <a:pt x="811" y="739"/>
                    </a:lnTo>
                    <a:lnTo>
                      <a:pt x="775" y="715"/>
                    </a:lnTo>
                    <a:cubicBezTo>
                      <a:pt x="691" y="631"/>
                      <a:pt x="581" y="590"/>
                      <a:pt x="471" y="590"/>
                    </a:cubicBezTo>
                    <a:cubicBezTo>
                      <a:pt x="361" y="590"/>
                      <a:pt x="251" y="631"/>
                      <a:pt x="168" y="715"/>
                    </a:cubicBezTo>
                    <a:cubicBezTo>
                      <a:pt x="1" y="881"/>
                      <a:pt x="1" y="1155"/>
                      <a:pt x="168" y="1322"/>
                    </a:cubicBezTo>
                    <a:lnTo>
                      <a:pt x="834" y="1989"/>
                    </a:lnTo>
                    <a:cubicBezTo>
                      <a:pt x="918" y="2072"/>
                      <a:pt x="1028" y="2114"/>
                      <a:pt x="1138" y="2114"/>
                    </a:cubicBezTo>
                    <a:cubicBezTo>
                      <a:pt x="1248" y="2114"/>
                      <a:pt x="1358" y="2072"/>
                      <a:pt x="1442" y="1989"/>
                    </a:cubicBezTo>
                    <a:cubicBezTo>
                      <a:pt x="1608" y="1822"/>
                      <a:pt x="1608" y="1548"/>
                      <a:pt x="1442" y="1382"/>
                    </a:cubicBezTo>
                    <a:lnTo>
                      <a:pt x="1418" y="1346"/>
                    </a:lnTo>
                    <a:lnTo>
                      <a:pt x="2156" y="620"/>
                    </a:lnTo>
                    <a:cubicBezTo>
                      <a:pt x="1930" y="429"/>
                      <a:pt x="1727" y="227"/>
                      <a:pt x="1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0;p42">
                <a:extLst>
                  <a:ext uri="{FF2B5EF4-FFF2-40B4-BE49-F238E27FC236}">
                    <a16:creationId xmlns:a16="http://schemas.microsoft.com/office/drawing/2014/main" id="{B07670FC-0C65-1BBD-27D1-5325D56EE491}"/>
                  </a:ext>
                </a:extLst>
              </p:cNvPr>
              <p:cNvSpPr/>
              <p:nvPr/>
            </p:nvSpPr>
            <p:spPr>
              <a:xfrm>
                <a:off x="919043" y="601012"/>
                <a:ext cx="59872" cy="66784"/>
              </a:xfrm>
              <a:custGeom>
                <a:avLst/>
                <a:gdLst/>
                <a:ahLst/>
                <a:cxnLst/>
                <a:rect l="l" t="t" r="r" b="b"/>
                <a:pathLst>
                  <a:path w="1871" h="2087" extrusionOk="0">
                    <a:moveTo>
                      <a:pt x="894" y="0"/>
                    </a:moveTo>
                    <a:lnTo>
                      <a:pt x="632" y="1001"/>
                    </a:lnTo>
                    <a:lnTo>
                      <a:pt x="596" y="1001"/>
                    </a:lnTo>
                    <a:cubicBezTo>
                      <a:pt x="554" y="989"/>
                      <a:pt x="513" y="983"/>
                      <a:pt x="473" y="983"/>
                    </a:cubicBezTo>
                    <a:cubicBezTo>
                      <a:pt x="275" y="983"/>
                      <a:pt x="110" y="1120"/>
                      <a:pt x="61" y="1298"/>
                    </a:cubicBezTo>
                    <a:cubicBezTo>
                      <a:pt x="1" y="1536"/>
                      <a:pt x="132" y="1763"/>
                      <a:pt x="370" y="1834"/>
                    </a:cubicBezTo>
                    <a:lnTo>
                      <a:pt x="1275" y="2072"/>
                    </a:lnTo>
                    <a:cubicBezTo>
                      <a:pt x="1312" y="2082"/>
                      <a:pt x="1349" y="2086"/>
                      <a:pt x="1385" y="2086"/>
                    </a:cubicBezTo>
                    <a:cubicBezTo>
                      <a:pt x="1574" y="2086"/>
                      <a:pt x="1749" y="1962"/>
                      <a:pt x="1799" y="1763"/>
                    </a:cubicBezTo>
                    <a:cubicBezTo>
                      <a:pt x="1870" y="1536"/>
                      <a:pt x="1727" y="1298"/>
                      <a:pt x="1501" y="1239"/>
                    </a:cubicBezTo>
                    <a:lnTo>
                      <a:pt x="1465" y="1227"/>
                    </a:lnTo>
                    <a:lnTo>
                      <a:pt x="1727" y="227"/>
                    </a:lnTo>
                    <a:cubicBezTo>
                      <a:pt x="1442" y="179"/>
                      <a:pt x="1168" y="96"/>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01;p42">
                <a:extLst>
                  <a:ext uri="{FF2B5EF4-FFF2-40B4-BE49-F238E27FC236}">
                    <a16:creationId xmlns:a16="http://schemas.microsoft.com/office/drawing/2014/main" id="{7829A12E-C7FB-57C6-27D8-A663B6F2413F}"/>
                  </a:ext>
                </a:extLst>
              </p:cNvPr>
              <p:cNvSpPr/>
              <p:nvPr/>
            </p:nvSpPr>
            <p:spPr>
              <a:xfrm>
                <a:off x="1036035" y="601012"/>
                <a:ext cx="59456" cy="66784"/>
              </a:xfrm>
              <a:custGeom>
                <a:avLst/>
                <a:gdLst/>
                <a:ahLst/>
                <a:cxnLst/>
                <a:rect l="l" t="t" r="r" b="b"/>
                <a:pathLst>
                  <a:path w="1858" h="2087" extrusionOk="0">
                    <a:moveTo>
                      <a:pt x="965" y="0"/>
                    </a:moveTo>
                    <a:cubicBezTo>
                      <a:pt x="703" y="96"/>
                      <a:pt x="417" y="179"/>
                      <a:pt x="131" y="227"/>
                    </a:cubicBezTo>
                    <a:lnTo>
                      <a:pt x="405" y="1227"/>
                    </a:lnTo>
                    <a:lnTo>
                      <a:pt x="369" y="1239"/>
                    </a:lnTo>
                    <a:cubicBezTo>
                      <a:pt x="131" y="1298"/>
                      <a:pt x="0" y="1536"/>
                      <a:pt x="60" y="1763"/>
                    </a:cubicBezTo>
                    <a:cubicBezTo>
                      <a:pt x="110" y="1962"/>
                      <a:pt x="285" y="2086"/>
                      <a:pt x="474" y="2086"/>
                    </a:cubicBezTo>
                    <a:cubicBezTo>
                      <a:pt x="510" y="2086"/>
                      <a:pt x="547" y="2082"/>
                      <a:pt x="584" y="2072"/>
                    </a:cubicBezTo>
                    <a:lnTo>
                      <a:pt x="1500" y="1834"/>
                    </a:lnTo>
                    <a:cubicBezTo>
                      <a:pt x="1727" y="1763"/>
                      <a:pt x="1858" y="1536"/>
                      <a:pt x="1798" y="1298"/>
                    </a:cubicBezTo>
                    <a:cubicBezTo>
                      <a:pt x="1749" y="1120"/>
                      <a:pt x="1584" y="983"/>
                      <a:pt x="1393" y="983"/>
                    </a:cubicBezTo>
                    <a:cubicBezTo>
                      <a:pt x="1354" y="983"/>
                      <a:pt x="1314" y="989"/>
                      <a:pt x="1274" y="1001"/>
                    </a:cubicBezTo>
                    <a:lnTo>
                      <a:pt x="1238" y="1001"/>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02;p42">
                <a:extLst>
                  <a:ext uri="{FF2B5EF4-FFF2-40B4-BE49-F238E27FC236}">
                    <a16:creationId xmlns:a16="http://schemas.microsoft.com/office/drawing/2014/main" id="{099878D2-23E3-7342-9C67-0AEFC23E4BDC}"/>
                  </a:ext>
                </a:extLst>
              </p:cNvPr>
              <p:cNvSpPr/>
              <p:nvPr/>
            </p:nvSpPr>
            <p:spPr>
              <a:xfrm>
                <a:off x="1124035" y="548436"/>
                <a:ext cx="68992" cy="67648"/>
              </a:xfrm>
              <a:custGeom>
                <a:avLst/>
                <a:gdLst/>
                <a:ahLst/>
                <a:cxnLst/>
                <a:rect l="l" t="t" r="r" b="b"/>
                <a:pathLst>
                  <a:path w="2156" h="2114" extrusionOk="0">
                    <a:moveTo>
                      <a:pt x="608" y="0"/>
                    </a:moveTo>
                    <a:cubicBezTo>
                      <a:pt x="417" y="227"/>
                      <a:pt x="215" y="429"/>
                      <a:pt x="1" y="620"/>
                    </a:cubicBezTo>
                    <a:lnTo>
                      <a:pt x="727" y="1346"/>
                    </a:lnTo>
                    <a:lnTo>
                      <a:pt x="703" y="1382"/>
                    </a:lnTo>
                    <a:cubicBezTo>
                      <a:pt x="536" y="1548"/>
                      <a:pt x="536" y="1822"/>
                      <a:pt x="703" y="1989"/>
                    </a:cubicBezTo>
                    <a:cubicBezTo>
                      <a:pt x="786" y="2072"/>
                      <a:pt x="896" y="2114"/>
                      <a:pt x="1007" y="2114"/>
                    </a:cubicBezTo>
                    <a:cubicBezTo>
                      <a:pt x="1117" y="2114"/>
                      <a:pt x="1227" y="2072"/>
                      <a:pt x="1310" y="1989"/>
                    </a:cubicBezTo>
                    <a:lnTo>
                      <a:pt x="1977" y="1322"/>
                    </a:lnTo>
                    <a:cubicBezTo>
                      <a:pt x="2156" y="1155"/>
                      <a:pt x="2156" y="881"/>
                      <a:pt x="1977" y="715"/>
                    </a:cubicBezTo>
                    <a:cubicBezTo>
                      <a:pt x="1894" y="631"/>
                      <a:pt x="1783" y="590"/>
                      <a:pt x="1673" y="590"/>
                    </a:cubicBezTo>
                    <a:cubicBezTo>
                      <a:pt x="1563" y="590"/>
                      <a:pt x="1453" y="631"/>
                      <a:pt x="1370" y="715"/>
                    </a:cubicBezTo>
                    <a:lnTo>
                      <a:pt x="1346" y="739"/>
                    </a:lnTo>
                    <a:lnTo>
                      <a:pt x="6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03;p42">
                <a:extLst>
                  <a:ext uri="{FF2B5EF4-FFF2-40B4-BE49-F238E27FC236}">
                    <a16:creationId xmlns:a16="http://schemas.microsoft.com/office/drawing/2014/main" id="{4DCDC407-DC2D-1492-6652-5858106BD8CC}"/>
                  </a:ext>
                </a:extLst>
              </p:cNvPr>
              <p:cNvSpPr/>
              <p:nvPr/>
            </p:nvSpPr>
            <p:spPr>
              <a:xfrm>
                <a:off x="1176611" y="461876"/>
                <a:ext cx="68224" cy="56960"/>
              </a:xfrm>
              <a:custGeom>
                <a:avLst/>
                <a:gdLst/>
                <a:ahLst/>
                <a:cxnLst/>
                <a:rect l="l" t="t" r="r" b="b"/>
                <a:pathLst>
                  <a:path w="2132" h="1780" extrusionOk="0">
                    <a:moveTo>
                      <a:pt x="1653" y="0"/>
                    </a:moveTo>
                    <a:cubicBezTo>
                      <a:pt x="1464" y="0"/>
                      <a:pt x="1287" y="125"/>
                      <a:pt x="1227" y="324"/>
                    </a:cubicBezTo>
                    <a:lnTo>
                      <a:pt x="1227" y="360"/>
                    </a:lnTo>
                    <a:lnTo>
                      <a:pt x="227" y="98"/>
                    </a:lnTo>
                    <a:cubicBezTo>
                      <a:pt x="167" y="384"/>
                      <a:pt x="96" y="658"/>
                      <a:pt x="1" y="931"/>
                    </a:cubicBezTo>
                    <a:lnTo>
                      <a:pt x="1001" y="1193"/>
                    </a:lnTo>
                    <a:lnTo>
                      <a:pt x="989" y="1229"/>
                    </a:lnTo>
                    <a:cubicBezTo>
                      <a:pt x="929" y="1467"/>
                      <a:pt x="1060" y="1705"/>
                      <a:pt x="1298" y="1765"/>
                    </a:cubicBezTo>
                    <a:cubicBezTo>
                      <a:pt x="1335" y="1774"/>
                      <a:pt x="1372" y="1779"/>
                      <a:pt x="1408" y="1779"/>
                    </a:cubicBezTo>
                    <a:cubicBezTo>
                      <a:pt x="1597" y="1779"/>
                      <a:pt x="1772" y="1655"/>
                      <a:pt x="1822" y="1455"/>
                    </a:cubicBezTo>
                    <a:lnTo>
                      <a:pt x="2060" y="550"/>
                    </a:lnTo>
                    <a:cubicBezTo>
                      <a:pt x="2132" y="324"/>
                      <a:pt x="1989" y="86"/>
                      <a:pt x="1763" y="15"/>
                    </a:cubicBezTo>
                    <a:cubicBezTo>
                      <a:pt x="1726" y="5"/>
                      <a:pt x="1689" y="0"/>
                      <a:pt x="16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04;p42">
                <a:extLst>
                  <a:ext uri="{FF2B5EF4-FFF2-40B4-BE49-F238E27FC236}">
                    <a16:creationId xmlns:a16="http://schemas.microsoft.com/office/drawing/2014/main" id="{0EB13A44-54AA-2A27-C780-8265FFA4FCD0}"/>
                  </a:ext>
                </a:extLst>
              </p:cNvPr>
              <p:cNvSpPr/>
              <p:nvPr/>
            </p:nvSpPr>
            <p:spPr>
              <a:xfrm>
                <a:off x="1176611" y="345268"/>
                <a:ext cx="68224" cy="56576"/>
              </a:xfrm>
              <a:custGeom>
                <a:avLst/>
                <a:gdLst/>
                <a:ahLst/>
                <a:cxnLst/>
                <a:rect l="l" t="t" r="r" b="b"/>
                <a:pathLst>
                  <a:path w="2132" h="1768" extrusionOk="0">
                    <a:moveTo>
                      <a:pt x="1409" y="1"/>
                    </a:moveTo>
                    <a:cubicBezTo>
                      <a:pt x="1372" y="1"/>
                      <a:pt x="1335" y="6"/>
                      <a:pt x="1298" y="15"/>
                    </a:cubicBezTo>
                    <a:cubicBezTo>
                      <a:pt x="1060" y="75"/>
                      <a:pt x="929" y="313"/>
                      <a:pt x="989" y="539"/>
                    </a:cubicBezTo>
                    <a:lnTo>
                      <a:pt x="1001" y="575"/>
                    </a:lnTo>
                    <a:lnTo>
                      <a:pt x="1" y="849"/>
                    </a:lnTo>
                    <a:cubicBezTo>
                      <a:pt x="96" y="1111"/>
                      <a:pt x="167" y="1396"/>
                      <a:pt x="227" y="1682"/>
                    </a:cubicBezTo>
                    <a:lnTo>
                      <a:pt x="1227" y="1408"/>
                    </a:lnTo>
                    <a:lnTo>
                      <a:pt x="1227" y="1444"/>
                    </a:lnTo>
                    <a:cubicBezTo>
                      <a:pt x="1287" y="1644"/>
                      <a:pt x="1464" y="1768"/>
                      <a:pt x="1653" y="1768"/>
                    </a:cubicBezTo>
                    <a:cubicBezTo>
                      <a:pt x="1689" y="1768"/>
                      <a:pt x="1726" y="1763"/>
                      <a:pt x="1763" y="1754"/>
                    </a:cubicBezTo>
                    <a:cubicBezTo>
                      <a:pt x="1989" y="1694"/>
                      <a:pt x="2132" y="1456"/>
                      <a:pt x="2060" y="1230"/>
                    </a:cubicBezTo>
                    <a:lnTo>
                      <a:pt x="1822" y="313"/>
                    </a:lnTo>
                    <a:cubicBezTo>
                      <a:pt x="1772" y="124"/>
                      <a:pt x="1597"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05;p42">
                <a:extLst>
                  <a:ext uri="{FF2B5EF4-FFF2-40B4-BE49-F238E27FC236}">
                    <a16:creationId xmlns:a16="http://schemas.microsoft.com/office/drawing/2014/main" id="{9D22B217-03B7-7AC2-27F7-AB1E8BF18840}"/>
                  </a:ext>
                </a:extLst>
              </p:cNvPr>
              <p:cNvSpPr/>
              <p:nvPr/>
            </p:nvSpPr>
            <p:spPr>
              <a:xfrm>
                <a:off x="1124035" y="247732"/>
                <a:ext cx="68992" cy="67552"/>
              </a:xfrm>
              <a:custGeom>
                <a:avLst/>
                <a:gdLst/>
                <a:ahLst/>
                <a:cxnLst/>
                <a:rect l="l" t="t" r="r" b="b"/>
                <a:pathLst>
                  <a:path w="2156" h="2111" extrusionOk="0">
                    <a:moveTo>
                      <a:pt x="1007" y="0"/>
                    </a:moveTo>
                    <a:cubicBezTo>
                      <a:pt x="896" y="0"/>
                      <a:pt x="786" y="45"/>
                      <a:pt x="703" y="134"/>
                    </a:cubicBezTo>
                    <a:cubicBezTo>
                      <a:pt x="536" y="301"/>
                      <a:pt x="536" y="575"/>
                      <a:pt x="703" y="742"/>
                    </a:cubicBezTo>
                    <a:lnTo>
                      <a:pt x="727" y="765"/>
                    </a:lnTo>
                    <a:lnTo>
                      <a:pt x="1" y="1504"/>
                    </a:lnTo>
                    <a:cubicBezTo>
                      <a:pt x="215" y="1694"/>
                      <a:pt x="417" y="1897"/>
                      <a:pt x="608" y="2111"/>
                    </a:cubicBezTo>
                    <a:lnTo>
                      <a:pt x="1346" y="1385"/>
                    </a:lnTo>
                    <a:lnTo>
                      <a:pt x="1370" y="1408"/>
                    </a:lnTo>
                    <a:cubicBezTo>
                      <a:pt x="1453" y="1492"/>
                      <a:pt x="1563" y="1533"/>
                      <a:pt x="1673" y="1533"/>
                    </a:cubicBezTo>
                    <a:cubicBezTo>
                      <a:pt x="1783" y="1533"/>
                      <a:pt x="1894" y="1492"/>
                      <a:pt x="1977" y="1408"/>
                    </a:cubicBezTo>
                    <a:cubicBezTo>
                      <a:pt x="2156" y="1242"/>
                      <a:pt x="2156" y="968"/>
                      <a:pt x="1977" y="801"/>
                    </a:cubicBezTo>
                    <a:lnTo>
                      <a:pt x="1310" y="134"/>
                    </a:lnTo>
                    <a:cubicBezTo>
                      <a:pt x="1227" y="45"/>
                      <a:pt x="1117" y="0"/>
                      <a:pt x="10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06;p42">
                <a:extLst>
                  <a:ext uri="{FF2B5EF4-FFF2-40B4-BE49-F238E27FC236}">
                    <a16:creationId xmlns:a16="http://schemas.microsoft.com/office/drawing/2014/main" id="{09A72C4A-2E33-A02D-93B1-27CAB95B548D}"/>
                  </a:ext>
                </a:extLst>
              </p:cNvPr>
              <p:cNvSpPr/>
              <p:nvPr/>
            </p:nvSpPr>
            <p:spPr>
              <a:xfrm>
                <a:off x="1036035" y="196180"/>
                <a:ext cx="59456" cy="66528"/>
              </a:xfrm>
              <a:custGeom>
                <a:avLst/>
                <a:gdLst/>
                <a:ahLst/>
                <a:cxnLst/>
                <a:rect l="l" t="t" r="r" b="b"/>
                <a:pathLst>
                  <a:path w="1858" h="2079" extrusionOk="0">
                    <a:moveTo>
                      <a:pt x="464" y="0"/>
                    </a:moveTo>
                    <a:cubicBezTo>
                      <a:pt x="279" y="0"/>
                      <a:pt x="109" y="130"/>
                      <a:pt x="60" y="317"/>
                    </a:cubicBezTo>
                    <a:cubicBezTo>
                      <a:pt x="0" y="555"/>
                      <a:pt x="131" y="781"/>
                      <a:pt x="369" y="852"/>
                    </a:cubicBezTo>
                    <a:lnTo>
                      <a:pt x="405" y="852"/>
                    </a:lnTo>
                    <a:lnTo>
                      <a:pt x="131" y="1853"/>
                    </a:lnTo>
                    <a:cubicBezTo>
                      <a:pt x="417" y="1912"/>
                      <a:pt x="703" y="1984"/>
                      <a:pt x="965" y="2079"/>
                    </a:cubicBezTo>
                    <a:lnTo>
                      <a:pt x="1238" y="1079"/>
                    </a:lnTo>
                    <a:lnTo>
                      <a:pt x="1274" y="1091"/>
                    </a:lnTo>
                    <a:cubicBezTo>
                      <a:pt x="1311" y="1100"/>
                      <a:pt x="1347" y="1104"/>
                      <a:pt x="1383" y="1104"/>
                    </a:cubicBezTo>
                    <a:cubicBezTo>
                      <a:pt x="1578" y="1104"/>
                      <a:pt x="1748" y="972"/>
                      <a:pt x="1798" y="781"/>
                    </a:cubicBezTo>
                    <a:cubicBezTo>
                      <a:pt x="1858" y="555"/>
                      <a:pt x="1727" y="317"/>
                      <a:pt x="1500" y="257"/>
                    </a:cubicBezTo>
                    <a:lnTo>
                      <a:pt x="584" y="19"/>
                    </a:lnTo>
                    <a:cubicBezTo>
                      <a:pt x="544" y="6"/>
                      <a:pt x="504" y="0"/>
                      <a:pt x="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49297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AF785-C4A9-F1A3-9E53-0B54E54BDBB5}"/>
              </a:ext>
            </a:extLst>
          </p:cNvPr>
          <p:cNvSpPr>
            <a:spLocks noGrp="1"/>
          </p:cNvSpPr>
          <p:nvPr>
            <p:ph type="title"/>
          </p:nvPr>
        </p:nvSpPr>
        <p:spPr/>
        <p:txBody>
          <a:bodyPr/>
          <a:lstStyle/>
          <a:p>
            <a:r>
              <a:rPr lang="en-US" dirty="0"/>
              <a:t>Table </a:t>
            </a:r>
            <a:r>
              <a:rPr lang="en-US" b="0" dirty="0" err="1"/>
              <a:t>IDHealthUnitByRegion</a:t>
            </a:r>
            <a:r>
              <a:rPr lang="en-US" b="0" dirty="0"/>
              <a:t> </a:t>
            </a:r>
            <a:endParaRPr lang="en-US" dirty="0"/>
          </a:p>
        </p:txBody>
      </p:sp>
      <p:sp>
        <p:nvSpPr>
          <p:cNvPr id="3" name="Text Placeholder 2">
            <a:extLst>
              <a:ext uri="{FF2B5EF4-FFF2-40B4-BE49-F238E27FC236}">
                <a16:creationId xmlns:a16="http://schemas.microsoft.com/office/drawing/2014/main" id="{51C2A141-DF87-D2CB-A147-13864B05ED4B}"/>
              </a:ext>
            </a:extLst>
          </p:cNvPr>
          <p:cNvSpPr>
            <a:spLocks noGrp="1"/>
          </p:cNvSpPr>
          <p:nvPr>
            <p:ph type="body" idx="1"/>
          </p:nvPr>
        </p:nvSpPr>
        <p:spPr>
          <a:xfrm>
            <a:off x="733600" y="1211025"/>
            <a:ext cx="3458951" cy="2130900"/>
          </a:xfrm>
        </p:spPr>
        <p:txBody>
          <a:bodyPr/>
          <a:lstStyle/>
          <a:p>
            <a:pPr marL="127000" indent="0">
              <a:buNone/>
            </a:pPr>
            <a:r>
              <a:rPr lang="en-US" sz="1400" b="1" dirty="0"/>
              <a:t>This Table Contains:</a:t>
            </a:r>
            <a:endParaRPr lang="en-US" sz="1400" dirty="0"/>
          </a:p>
          <a:p>
            <a:r>
              <a:rPr lang="en-US" sz="1400" dirty="0"/>
              <a:t>Health Unit Names and their corresponding Region Names</a:t>
            </a:r>
          </a:p>
          <a:p>
            <a:pPr marL="127000" indent="0">
              <a:buNone/>
            </a:pPr>
            <a:endParaRPr lang="en-US" sz="1400"/>
          </a:p>
          <a:p>
            <a:pPr marL="127000" indent="0">
              <a:buNone/>
            </a:pPr>
            <a:r>
              <a:rPr lang="en-US" sz="1400" b="1" dirty="0"/>
              <a:t>Primary Key:</a:t>
            </a:r>
            <a:r>
              <a:rPr lang="en-US" sz="1400" dirty="0"/>
              <a:t> Unit ID </a:t>
            </a:r>
            <a:endParaRPr lang="en-US" dirty="0"/>
          </a:p>
          <a:p>
            <a:pPr marL="127000" indent="0">
              <a:buNone/>
            </a:pPr>
            <a:endParaRPr lang="en-US" sz="1400"/>
          </a:p>
          <a:p>
            <a:pPr marL="127000" indent="0">
              <a:buNone/>
            </a:pPr>
            <a:r>
              <a:rPr lang="en-US" sz="1400" b="1" dirty="0"/>
              <a:t>Foreign Key:</a:t>
            </a:r>
            <a:r>
              <a:rPr lang="en-US" sz="1400" dirty="0"/>
              <a:t> Province Code (from Province)</a:t>
            </a:r>
            <a:endParaRPr lang="en-US" dirty="0"/>
          </a:p>
          <a:p>
            <a:endParaRPr lang="en-US" sz="1400"/>
          </a:p>
          <a:p>
            <a:endParaRPr lang="en-US"/>
          </a:p>
        </p:txBody>
      </p:sp>
      <p:pic>
        <p:nvPicPr>
          <p:cNvPr id="6" name="Picture 6" descr="Text&#10;&#10;Description automatically generated">
            <a:extLst>
              <a:ext uri="{FF2B5EF4-FFF2-40B4-BE49-F238E27FC236}">
                <a16:creationId xmlns:a16="http://schemas.microsoft.com/office/drawing/2014/main" id="{4F12162E-4592-9933-84D2-47FD4F8AD90C}"/>
              </a:ext>
            </a:extLst>
          </p:cNvPr>
          <p:cNvPicPr>
            <a:picLocks noChangeAspect="1"/>
          </p:cNvPicPr>
          <p:nvPr/>
        </p:nvPicPr>
        <p:blipFill>
          <a:blip r:embed="rId2"/>
          <a:stretch>
            <a:fillRect/>
          </a:stretch>
        </p:blipFill>
        <p:spPr>
          <a:xfrm>
            <a:off x="4383365" y="1005397"/>
            <a:ext cx="4213913" cy="1446181"/>
          </a:xfrm>
          <a:prstGeom prst="rect">
            <a:avLst/>
          </a:prstGeom>
        </p:spPr>
      </p:pic>
      <p:pic>
        <p:nvPicPr>
          <p:cNvPr id="7" name="Picture 7" descr="Text, table&#10;&#10;Description automatically generated">
            <a:extLst>
              <a:ext uri="{FF2B5EF4-FFF2-40B4-BE49-F238E27FC236}">
                <a16:creationId xmlns:a16="http://schemas.microsoft.com/office/drawing/2014/main" id="{09E17C79-0C9E-2728-30C9-8186E8FC5AAA}"/>
              </a:ext>
            </a:extLst>
          </p:cNvPr>
          <p:cNvPicPr>
            <a:picLocks noChangeAspect="1"/>
          </p:cNvPicPr>
          <p:nvPr/>
        </p:nvPicPr>
        <p:blipFill>
          <a:blip r:embed="rId3"/>
          <a:stretch>
            <a:fillRect/>
          </a:stretch>
        </p:blipFill>
        <p:spPr>
          <a:xfrm>
            <a:off x="4431324" y="2570952"/>
            <a:ext cx="4165954" cy="2035818"/>
          </a:xfrm>
          <a:prstGeom prst="rect">
            <a:avLst/>
          </a:prstGeom>
        </p:spPr>
      </p:pic>
      <p:grpSp>
        <p:nvGrpSpPr>
          <p:cNvPr id="37" name="Google Shape;378;p42">
            <a:extLst>
              <a:ext uri="{FF2B5EF4-FFF2-40B4-BE49-F238E27FC236}">
                <a16:creationId xmlns:a16="http://schemas.microsoft.com/office/drawing/2014/main" id="{E5BFEDA2-D454-2C5B-2259-62C2281E1119}"/>
              </a:ext>
            </a:extLst>
          </p:cNvPr>
          <p:cNvGrpSpPr/>
          <p:nvPr/>
        </p:nvGrpSpPr>
        <p:grpSpPr>
          <a:xfrm>
            <a:off x="-128461" y="4476505"/>
            <a:ext cx="7891937" cy="1548524"/>
            <a:chOff x="650923" y="1581172"/>
            <a:chExt cx="7891937" cy="1548524"/>
          </a:xfrm>
        </p:grpSpPr>
        <p:grpSp>
          <p:nvGrpSpPr>
            <p:cNvPr id="9" name="Google Shape;379;p42">
              <a:extLst>
                <a:ext uri="{FF2B5EF4-FFF2-40B4-BE49-F238E27FC236}">
                  <a16:creationId xmlns:a16="http://schemas.microsoft.com/office/drawing/2014/main" id="{89F87E35-40D5-06E2-089E-B7E6B5970F6D}"/>
                </a:ext>
              </a:extLst>
            </p:cNvPr>
            <p:cNvGrpSpPr/>
            <p:nvPr/>
          </p:nvGrpSpPr>
          <p:grpSpPr>
            <a:xfrm>
              <a:off x="650923" y="1581172"/>
              <a:ext cx="890528" cy="884904"/>
              <a:chOff x="7098372" y="986300"/>
              <a:chExt cx="461055" cy="458143"/>
            </a:xfrm>
          </p:grpSpPr>
          <p:sp>
            <p:nvSpPr>
              <p:cNvPr id="24" name="Google Shape;380;p42">
                <a:extLst>
                  <a:ext uri="{FF2B5EF4-FFF2-40B4-BE49-F238E27FC236}">
                    <a16:creationId xmlns:a16="http://schemas.microsoft.com/office/drawing/2014/main" id="{33EE9710-13B0-B659-A16E-450666F57424}"/>
                  </a:ext>
                </a:extLst>
              </p:cNvPr>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1;p42">
                <a:extLst>
                  <a:ext uri="{FF2B5EF4-FFF2-40B4-BE49-F238E27FC236}">
                    <a16:creationId xmlns:a16="http://schemas.microsoft.com/office/drawing/2014/main" id="{5A6E7C4E-6A08-0D94-20FA-79E26838474F}"/>
                  </a:ext>
                </a:extLst>
              </p:cNvPr>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2;p42">
                <a:extLst>
                  <a:ext uri="{FF2B5EF4-FFF2-40B4-BE49-F238E27FC236}">
                    <a16:creationId xmlns:a16="http://schemas.microsoft.com/office/drawing/2014/main" id="{3C870932-73E4-90D1-2965-C42CF5DF0176}"/>
                  </a:ext>
                </a:extLst>
              </p:cNvPr>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3;p42">
                <a:extLst>
                  <a:ext uri="{FF2B5EF4-FFF2-40B4-BE49-F238E27FC236}">
                    <a16:creationId xmlns:a16="http://schemas.microsoft.com/office/drawing/2014/main" id="{3228355C-FAB8-E439-F43E-96EC7F39BA2C}"/>
                  </a:ext>
                </a:extLst>
              </p:cNvPr>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4;p42">
                <a:extLst>
                  <a:ext uri="{FF2B5EF4-FFF2-40B4-BE49-F238E27FC236}">
                    <a16:creationId xmlns:a16="http://schemas.microsoft.com/office/drawing/2014/main" id="{629FCE96-3B93-8ED9-4F64-F5B2FDBFA771}"/>
                  </a:ext>
                </a:extLst>
              </p:cNvPr>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5;p42">
                <a:extLst>
                  <a:ext uri="{FF2B5EF4-FFF2-40B4-BE49-F238E27FC236}">
                    <a16:creationId xmlns:a16="http://schemas.microsoft.com/office/drawing/2014/main" id="{44C0C95C-60D7-346B-D1E1-EDD945E041FC}"/>
                  </a:ext>
                </a:extLst>
              </p:cNvPr>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6;p42">
                <a:extLst>
                  <a:ext uri="{FF2B5EF4-FFF2-40B4-BE49-F238E27FC236}">
                    <a16:creationId xmlns:a16="http://schemas.microsoft.com/office/drawing/2014/main" id="{72C1BF7B-B9D4-A2FB-675B-6876DEEE1F11}"/>
                  </a:ext>
                </a:extLst>
              </p:cNvPr>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7;p42">
                <a:extLst>
                  <a:ext uri="{FF2B5EF4-FFF2-40B4-BE49-F238E27FC236}">
                    <a16:creationId xmlns:a16="http://schemas.microsoft.com/office/drawing/2014/main" id="{8544BF30-2198-110F-A62B-7C9467D9877A}"/>
                  </a:ext>
                </a:extLst>
              </p:cNvPr>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88;p42">
                <a:extLst>
                  <a:ext uri="{FF2B5EF4-FFF2-40B4-BE49-F238E27FC236}">
                    <a16:creationId xmlns:a16="http://schemas.microsoft.com/office/drawing/2014/main" id="{D14649A1-D8E6-0553-072B-161E515B4129}"/>
                  </a:ext>
                </a:extLst>
              </p:cNvPr>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89;p42">
                <a:extLst>
                  <a:ext uri="{FF2B5EF4-FFF2-40B4-BE49-F238E27FC236}">
                    <a16:creationId xmlns:a16="http://schemas.microsoft.com/office/drawing/2014/main" id="{07BB2A2E-74B3-6B37-413C-C6519ADC8FC2}"/>
                  </a:ext>
                </a:extLst>
              </p:cNvPr>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0;p42">
                <a:extLst>
                  <a:ext uri="{FF2B5EF4-FFF2-40B4-BE49-F238E27FC236}">
                    <a16:creationId xmlns:a16="http://schemas.microsoft.com/office/drawing/2014/main" id="{DE8D5425-B56D-A015-B374-732B847FAE12}"/>
                  </a:ext>
                </a:extLst>
              </p:cNvPr>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1;p42">
                <a:extLst>
                  <a:ext uri="{FF2B5EF4-FFF2-40B4-BE49-F238E27FC236}">
                    <a16:creationId xmlns:a16="http://schemas.microsoft.com/office/drawing/2014/main" id="{4307128E-6BC7-8063-C1D0-1B2A7B678436}"/>
                  </a:ext>
                </a:extLst>
              </p:cNvPr>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2;p42">
                <a:extLst>
                  <a:ext uri="{FF2B5EF4-FFF2-40B4-BE49-F238E27FC236}">
                    <a16:creationId xmlns:a16="http://schemas.microsoft.com/office/drawing/2014/main" id="{92CCBE3E-C441-6882-4A40-73628D355E19}"/>
                  </a:ext>
                </a:extLst>
              </p:cNvPr>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93;p42">
              <a:extLst>
                <a:ext uri="{FF2B5EF4-FFF2-40B4-BE49-F238E27FC236}">
                  <a16:creationId xmlns:a16="http://schemas.microsoft.com/office/drawing/2014/main" id="{306B32BE-25DE-1150-0943-13CD7960D318}"/>
                </a:ext>
              </a:extLst>
            </p:cNvPr>
            <p:cNvGrpSpPr/>
            <p:nvPr/>
          </p:nvGrpSpPr>
          <p:grpSpPr>
            <a:xfrm>
              <a:off x="8068108" y="2658080"/>
              <a:ext cx="474752" cy="471616"/>
              <a:chOff x="770083" y="196180"/>
              <a:chExt cx="474752" cy="471616"/>
            </a:xfrm>
          </p:grpSpPr>
          <p:sp>
            <p:nvSpPr>
              <p:cNvPr id="11" name="Google Shape;394;p42">
                <a:extLst>
                  <a:ext uri="{FF2B5EF4-FFF2-40B4-BE49-F238E27FC236}">
                    <a16:creationId xmlns:a16="http://schemas.microsoft.com/office/drawing/2014/main" id="{864172FE-F339-9051-52DB-4A06AF8AC5FD}"/>
                  </a:ext>
                </a:extLst>
              </p:cNvPr>
              <p:cNvSpPr/>
              <p:nvPr/>
            </p:nvSpPr>
            <p:spPr>
              <a:xfrm>
                <a:off x="855427" y="280212"/>
                <a:ext cx="303680" cy="303680"/>
              </a:xfrm>
              <a:custGeom>
                <a:avLst/>
                <a:gdLst/>
                <a:ahLst/>
                <a:cxnLst/>
                <a:rect l="l" t="t" r="r" b="b"/>
                <a:pathLst>
                  <a:path w="9490" h="9490" extrusionOk="0">
                    <a:moveTo>
                      <a:pt x="4751" y="1072"/>
                    </a:moveTo>
                    <a:cubicBezTo>
                      <a:pt x="4989" y="1072"/>
                      <a:pt x="5180" y="1263"/>
                      <a:pt x="5180" y="1501"/>
                    </a:cubicBezTo>
                    <a:cubicBezTo>
                      <a:pt x="5180" y="1739"/>
                      <a:pt x="4989" y="1941"/>
                      <a:pt x="4751" y="1941"/>
                    </a:cubicBezTo>
                    <a:cubicBezTo>
                      <a:pt x="4513" y="1941"/>
                      <a:pt x="4311" y="1739"/>
                      <a:pt x="4311" y="1501"/>
                    </a:cubicBezTo>
                    <a:cubicBezTo>
                      <a:pt x="4311" y="1263"/>
                      <a:pt x="4513" y="1072"/>
                      <a:pt x="4751" y="1072"/>
                    </a:cubicBezTo>
                    <a:close/>
                    <a:moveTo>
                      <a:pt x="2453" y="2025"/>
                    </a:moveTo>
                    <a:cubicBezTo>
                      <a:pt x="2691" y="2025"/>
                      <a:pt x="2894" y="2215"/>
                      <a:pt x="2894" y="2453"/>
                    </a:cubicBezTo>
                    <a:cubicBezTo>
                      <a:pt x="2894" y="2691"/>
                      <a:pt x="2691" y="2882"/>
                      <a:pt x="2453" y="2882"/>
                    </a:cubicBezTo>
                    <a:cubicBezTo>
                      <a:pt x="2215" y="2882"/>
                      <a:pt x="2025" y="2691"/>
                      <a:pt x="2025" y="2453"/>
                    </a:cubicBezTo>
                    <a:cubicBezTo>
                      <a:pt x="2025" y="2215"/>
                      <a:pt x="2215" y="2025"/>
                      <a:pt x="2453" y="2025"/>
                    </a:cubicBezTo>
                    <a:close/>
                    <a:moveTo>
                      <a:pt x="7037" y="2025"/>
                    </a:moveTo>
                    <a:cubicBezTo>
                      <a:pt x="7275" y="2025"/>
                      <a:pt x="7466" y="2215"/>
                      <a:pt x="7466" y="2453"/>
                    </a:cubicBezTo>
                    <a:cubicBezTo>
                      <a:pt x="7466" y="2691"/>
                      <a:pt x="7275" y="2882"/>
                      <a:pt x="7037" y="2882"/>
                    </a:cubicBezTo>
                    <a:cubicBezTo>
                      <a:pt x="6799" y="2882"/>
                      <a:pt x="6609" y="2691"/>
                      <a:pt x="6609" y="2453"/>
                    </a:cubicBezTo>
                    <a:cubicBezTo>
                      <a:pt x="6609" y="2215"/>
                      <a:pt x="6799" y="2025"/>
                      <a:pt x="7037" y="2025"/>
                    </a:cubicBezTo>
                    <a:close/>
                    <a:moveTo>
                      <a:pt x="3823" y="3382"/>
                    </a:moveTo>
                    <a:cubicBezTo>
                      <a:pt x="4061" y="3382"/>
                      <a:pt x="4251" y="3584"/>
                      <a:pt x="4251" y="3822"/>
                    </a:cubicBezTo>
                    <a:cubicBezTo>
                      <a:pt x="4251" y="4060"/>
                      <a:pt x="4061" y="4251"/>
                      <a:pt x="3823" y="4251"/>
                    </a:cubicBezTo>
                    <a:cubicBezTo>
                      <a:pt x="3584" y="4251"/>
                      <a:pt x="3394" y="4060"/>
                      <a:pt x="3394" y="3822"/>
                    </a:cubicBezTo>
                    <a:cubicBezTo>
                      <a:pt x="3394" y="3584"/>
                      <a:pt x="3584" y="3382"/>
                      <a:pt x="3823" y="3382"/>
                    </a:cubicBezTo>
                    <a:close/>
                    <a:moveTo>
                      <a:pt x="5668" y="3382"/>
                    </a:moveTo>
                    <a:cubicBezTo>
                      <a:pt x="5906" y="3382"/>
                      <a:pt x="6109" y="3584"/>
                      <a:pt x="6109" y="3822"/>
                    </a:cubicBezTo>
                    <a:cubicBezTo>
                      <a:pt x="6109" y="4060"/>
                      <a:pt x="5906" y="4251"/>
                      <a:pt x="5668" y="4251"/>
                    </a:cubicBezTo>
                    <a:cubicBezTo>
                      <a:pt x="5430" y="4251"/>
                      <a:pt x="5239" y="4060"/>
                      <a:pt x="5239" y="3822"/>
                    </a:cubicBezTo>
                    <a:cubicBezTo>
                      <a:pt x="5239" y="3584"/>
                      <a:pt x="5430" y="3382"/>
                      <a:pt x="5668" y="3382"/>
                    </a:cubicBezTo>
                    <a:close/>
                    <a:moveTo>
                      <a:pt x="1513" y="4311"/>
                    </a:moveTo>
                    <a:cubicBezTo>
                      <a:pt x="1751" y="4311"/>
                      <a:pt x="1941" y="4501"/>
                      <a:pt x="1941" y="4739"/>
                    </a:cubicBezTo>
                    <a:cubicBezTo>
                      <a:pt x="1941" y="4977"/>
                      <a:pt x="1751" y="5180"/>
                      <a:pt x="1513" y="5180"/>
                    </a:cubicBezTo>
                    <a:cubicBezTo>
                      <a:pt x="1275" y="5180"/>
                      <a:pt x="1072" y="4977"/>
                      <a:pt x="1072" y="4739"/>
                    </a:cubicBezTo>
                    <a:cubicBezTo>
                      <a:pt x="1072" y="4501"/>
                      <a:pt x="1275" y="4311"/>
                      <a:pt x="1513" y="4311"/>
                    </a:cubicBezTo>
                    <a:close/>
                    <a:moveTo>
                      <a:pt x="7990" y="4311"/>
                    </a:moveTo>
                    <a:cubicBezTo>
                      <a:pt x="8228" y="4311"/>
                      <a:pt x="8418" y="4501"/>
                      <a:pt x="8418" y="4739"/>
                    </a:cubicBezTo>
                    <a:cubicBezTo>
                      <a:pt x="8418" y="4977"/>
                      <a:pt x="8228" y="5180"/>
                      <a:pt x="7990" y="5180"/>
                    </a:cubicBezTo>
                    <a:cubicBezTo>
                      <a:pt x="7752" y="5180"/>
                      <a:pt x="7549" y="4977"/>
                      <a:pt x="7549" y="4739"/>
                    </a:cubicBezTo>
                    <a:cubicBezTo>
                      <a:pt x="7549" y="4501"/>
                      <a:pt x="7752" y="4311"/>
                      <a:pt x="7990" y="4311"/>
                    </a:cubicBezTo>
                    <a:close/>
                    <a:moveTo>
                      <a:pt x="3823" y="5239"/>
                    </a:moveTo>
                    <a:cubicBezTo>
                      <a:pt x="4061" y="5239"/>
                      <a:pt x="4251" y="5430"/>
                      <a:pt x="4251" y="5668"/>
                    </a:cubicBezTo>
                    <a:cubicBezTo>
                      <a:pt x="4251" y="5906"/>
                      <a:pt x="4061" y="6096"/>
                      <a:pt x="3823" y="6096"/>
                    </a:cubicBezTo>
                    <a:cubicBezTo>
                      <a:pt x="3584" y="6096"/>
                      <a:pt x="3394" y="5906"/>
                      <a:pt x="3394" y="5668"/>
                    </a:cubicBezTo>
                    <a:cubicBezTo>
                      <a:pt x="3394" y="5430"/>
                      <a:pt x="3584" y="5239"/>
                      <a:pt x="3823" y="5239"/>
                    </a:cubicBezTo>
                    <a:close/>
                    <a:moveTo>
                      <a:pt x="5668" y="5239"/>
                    </a:moveTo>
                    <a:cubicBezTo>
                      <a:pt x="5906" y="5239"/>
                      <a:pt x="6109" y="5430"/>
                      <a:pt x="6109" y="5668"/>
                    </a:cubicBezTo>
                    <a:cubicBezTo>
                      <a:pt x="6109" y="5906"/>
                      <a:pt x="5906" y="6096"/>
                      <a:pt x="5668" y="6096"/>
                    </a:cubicBezTo>
                    <a:cubicBezTo>
                      <a:pt x="5430" y="6096"/>
                      <a:pt x="5239" y="5906"/>
                      <a:pt x="5239" y="5668"/>
                    </a:cubicBezTo>
                    <a:cubicBezTo>
                      <a:pt x="5239" y="5430"/>
                      <a:pt x="5430" y="5239"/>
                      <a:pt x="5668" y="5239"/>
                    </a:cubicBezTo>
                    <a:close/>
                    <a:moveTo>
                      <a:pt x="2453" y="6597"/>
                    </a:moveTo>
                    <a:cubicBezTo>
                      <a:pt x="2691" y="6597"/>
                      <a:pt x="2894" y="6799"/>
                      <a:pt x="2894" y="7037"/>
                    </a:cubicBezTo>
                    <a:cubicBezTo>
                      <a:pt x="2894" y="7275"/>
                      <a:pt x="2691" y="7466"/>
                      <a:pt x="2453" y="7466"/>
                    </a:cubicBezTo>
                    <a:cubicBezTo>
                      <a:pt x="2215" y="7466"/>
                      <a:pt x="2025" y="7275"/>
                      <a:pt x="2025" y="7037"/>
                    </a:cubicBezTo>
                    <a:cubicBezTo>
                      <a:pt x="2025" y="6799"/>
                      <a:pt x="2215" y="6597"/>
                      <a:pt x="2453" y="6597"/>
                    </a:cubicBezTo>
                    <a:close/>
                    <a:moveTo>
                      <a:pt x="7037" y="6597"/>
                    </a:moveTo>
                    <a:cubicBezTo>
                      <a:pt x="7275" y="6597"/>
                      <a:pt x="7466" y="6799"/>
                      <a:pt x="7466" y="7037"/>
                    </a:cubicBezTo>
                    <a:cubicBezTo>
                      <a:pt x="7466" y="7275"/>
                      <a:pt x="7275" y="7466"/>
                      <a:pt x="7037" y="7466"/>
                    </a:cubicBezTo>
                    <a:cubicBezTo>
                      <a:pt x="6799" y="7466"/>
                      <a:pt x="6609" y="7275"/>
                      <a:pt x="6609" y="7037"/>
                    </a:cubicBezTo>
                    <a:cubicBezTo>
                      <a:pt x="6609" y="6799"/>
                      <a:pt x="6799" y="6597"/>
                      <a:pt x="7037" y="6597"/>
                    </a:cubicBezTo>
                    <a:close/>
                    <a:moveTo>
                      <a:pt x="4751" y="7549"/>
                    </a:moveTo>
                    <a:cubicBezTo>
                      <a:pt x="4989" y="7549"/>
                      <a:pt x="5180" y="7739"/>
                      <a:pt x="5180" y="7978"/>
                    </a:cubicBezTo>
                    <a:cubicBezTo>
                      <a:pt x="5180" y="8216"/>
                      <a:pt x="4989" y="8418"/>
                      <a:pt x="4751" y="8418"/>
                    </a:cubicBezTo>
                    <a:cubicBezTo>
                      <a:pt x="4513" y="8418"/>
                      <a:pt x="4311" y="8216"/>
                      <a:pt x="4311" y="7978"/>
                    </a:cubicBezTo>
                    <a:cubicBezTo>
                      <a:pt x="4311" y="7739"/>
                      <a:pt x="4513" y="7549"/>
                      <a:pt x="4751" y="7549"/>
                    </a:cubicBezTo>
                    <a:close/>
                    <a:moveTo>
                      <a:pt x="4751" y="0"/>
                    </a:moveTo>
                    <a:cubicBezTo>
                      <a:pt x="2132" y="0"/>
                      <a:pt x="1" y="2132"/>
                      <a:pt x="1" y="4739"/>
                    </a:cubicBezTo>
                    <a:cubicBezTo>
                      <a:pt x="1" y="7358"/>
                      <a:pt x="2132" y="9490"/>
                      <a:pt x="4751" y="9490"/>
                    </a:cubicBezTo>
                    <a:cubicBezTo>
                      <a:pt x="7359" y="9490"/>
                      <a:pt x="9490" y="7358"/>
                      <a:pt x="9490" y="4739"/>
                    </a:cubicBezTo>
                    <a:cubicBezTo>
                      <a:pt x="9490" y="2132"/>
                      <a:pt x="7359" y="0"/>
                      <a:pt x="47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5;p42">
                <a:extLst>
                  <a:ext uri="{FF2B5EF4-FFF2-40B4-BE49-F238E27FC236}">
                    <a16:creationId xmlns:a16="http://schemas.microsoft.com/office/drawing/2014/main" id="{A131188A-FF6B-B631-CED6-FE4966892799}"/>
                  </a:ext>
                </a:extLst>
              </p:cNvPr>
              <p:cNvSpPr/>
              <p:nvPr/>
            </p:nvSpPr>
            <p:spPr>
              <a:xfrm>
                <a:off x="919043" y="196180"/>
                <a:ext cx="59872" cy="66528"/>
              </a:xfrm>
              <a:custGeom>
                <a:avLst/>
                <a:gdLst/>
                <a:ahLst/>
                <a:cxnLst/>
                <a:rect l="l" t="t" r="r" b="b"/>
                <a:pathLst>
                  <a:path w="1871" h="2079" extrusionOk="0">
                    <a:moveTo>
                      <a:pt x="1395" y="0"/>
                    </a:moveTo>
                    <a:cubicBezTo>
                      <a:pt x="1355" y="0"/>
                      <a:pt x="1315" y="6"/>
                      <a:pt x="1275" y="19"/>
                    </a:cubicBezTo>
                    <a:lnTo>
                      <a:pt x="370" y="257"/>
                    </a:lnTo>
                    <a:cubicBezTo>
                      <a:pt x="132" y="317"/>
                      <a:pt x="1" y="555"/>
                      <a:pt x="61" y="781"/>
                    </a:cubicBezTo>
                    <a:cubicBezTo>
                      <a:pt x="111" y="972"/>
                      <a:pt x="281" y="1104"/>
                      <a:pt x="483" y="1104"/>
                    </a:cubicBezTo>
                    <a:cubicBezTo>
                      <a:pt x="520" y="1104"/>
                      <a:pt x="558" y="1100"/>
                      <a:pt x="596" y="1091"/>
                    </a:cubicBezTo>
                    <a:lnTo>
                      <a:pt x="632" y="1079"/>
                    </a:lnTo>
                    <a:lnTo>
                      <a:pt x="894" y="2079"/>
                    </a:lnTo>
                    <a:cubicBezTo>
                      <a:pt x="1168" y="1984"/>
                      <a:pt x="1442" y="1912"/>
                      <a:pt x="1727" y="1853"/>
                    </a:cubicBezTo>
                    <a:lnTo>
                      <a:pt x="1465" y="852"/>
                    </a:lnTo>
                    <a:lnTo>
                      <a:pt x="1501" y="852"/>
                    </a:lnTo>
                    <a:cubicBezTo>
                      <a:pt x="1727" y="781"/>
                      <a:pt x="1870" y="555"/>
                      <a:pt x="1799" y="317"/>
                    </a:cubicBezTo>
                    <a:cubicBezTo>
                      <a:pt x="1750" y="130"/>
                      <a:pt x="1580" y="0"/>
                      <a:pt x="13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6;p42">
                <a:extLst>
                  <a:ext uri="{FF2B5EF4-FFF2-40B4-BE49-F238E27FC236}">
                    <a16:creationId xmlns:a16="http://schemas.microsoft.com/office/drawing/2014/main" id="{444A75CC-9294-2C98-3A82-BD6CAF851A00}"/>
                  </a:ext>
                </a:extLst>
              </p:cNvPr>
              <p:cNvSpPr/>
              <p:nvPr/>
            </p:nvSpPr>
            <p:spPr>
              <a:xfrm>
                <a:off x="821891" y="247732"/>
                <a:ext cx="68992" cy="67552"/>
              </a:xfrm>
              <a:custGeom>
                <a:avLst/>
                <a:gdLst/>
                <a:ahLst/>
                <a:cxnLst/>
                <a:rect l="l" t="t" r="r" b="b"/>
                <a:pathLst>
                  <a:path w="2156" h="2111" extrusionOk="0">
                    <a:moveTo>
                      <a:pt x="1138" y="0"/>
                    </a:moveTo>
                    <a:cubicBezTo>
                      <a:pt x="1028" y="0"/>
                      <a:pt x="918" y="45"/>
                      <a:pt x="834" y="134"/>
                    </a:cubicBezTo>
                    <a:lnTo>
                      <a:pt x="168" y="801"/>
                    </a:lnTo>
                    <a:cubicBezTo>
                      <a:pt x="1" y="968"/>
                      <a:pt x="1" y="1242"/>
                      <a:pt x="168" y="1408"/>
                    </a:cubicBezTo>
                    <a:cubicBezTo>
                      <a:pt x="251" y="1492"/>
                      <a:pt x="361" y="1533"/>
                      <a:pt x="471" y="1533"/>
                    </a:cubicBezTo>
                    <a:cubicBezTo>
                      <a:pt x="581" y="1533"/>
                      <a:pt x="691" y="1492"/>
                      <a:pt x="775" y="1408"/>
                    </a:cubicBezTo>
                    <a:lnTo>
                      <a:pt x="811" y="1385"/>
                    </a:lnTo>
                    <a:lnTo>
                      <a:pt x="1537" y="2111"/>
                    </a:lnTo>
                    <a:cubicBezTo>
                      <a:pt x="1727" y="1897"/>
                      <a:pt x="1930" y="1694"/>
                      <a:pt x="2156" y="1504"/>
                    </a:cubicBezTo>
                    <a:lnTo>
                      <a:pt x="1418" y="765"/>
                    </a:lnTo>
                    <a:lnTo>
                      <a:pt x="1442" y="742"/>
                    </a:lnTo>
                    <a:cubicBezTo>
                      <a:pt x="1608" y="575"/>
                      <a:pt x="1608" y="301"/>
                      <a:pt x="1442" y="134"/>
                    </a:cubicBezTo>
                    <a:cubicBezTo>
                      <a:pt x="1358" y="45"/>
                      <a:pt x="1248" y="0"/>
                      <a:pt x="1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7;p42">
                <a:extLst>
                  <a:ext uri="{FF2B5EF4-FFF2-40B4-BE49-F238E27FC236}">
                    <a16:creationId xmlns:a16="http://schemas.microsoft.com/office/drawing/2014/main" id="{65E72064-A171-FC90-B3A3-A49799EB8391}"/>
                  </a:ext>
                </a:extLst>
              </p:cNvPr>
              <p:cNvSpPr/>
              <p:nvPr/>
            </p:nvSpPr>
            <p:spPr>
              <a:xfrm>
                <a:off x="770083" y="345268"/>
                <a:ext cx="68224" cy="56576"/>
              </a:xfrm>
              <a:custGeom>
                <a:avLst/>
                <a:gdLst/>
                <a:ahLst/>
                <a:cxnLst/>
                <a:rect l="l" t="t" r="r" b="b"/>
                <a:pathLst>
                  <a:path w="2132" h="1768" extrusionOk="0">
                    <a:moveTo>
                      <a:pt x="719" y="1"/>
                    </a:moveTo>
                    <a:cubicBezTo>
                      <a:pt x="526" y="1"/>
                      <a:pt x="358" y="124"/>
                      <a:pt x="298" y="313"/>
                    </a:cubicBezTo>
                    <a:lnTo>
                      <a:pt x="60" y="1230"/>
                    </a:lnTo>
                    <a:cubicBezTo>
                      <a:pt x="1" y="1456"/>
                      <a:pt x="132" y="1694"/>
                      <a:pt x="370" y="1754"/>
                    </a:cubicBezTo>
                    <a:cubicBezTo>
                      <a:pt x="404" y="1763"/>
                      <a:pt x="440" y="1768"/>
                      <a:pt x="476" y="1768"/>
                    </a:cubicBezTo>
                    <a:cubicBezTo>
                      <a:pt x="660" y="1768"/>
                      <a:pt x="844" y="1644"/>
                      <a:pt x="894" y="1444"/>
                    </a:cubicBezTo>
                    <a:lnTo>
                      <a:pt x="906" y="1408"/>
                    </a:lnTo>
                    <a:lnTo>
                      <a:pt x="1906" y="1682"/>
                    </a:lnTo>
                    <a:cubicBezTo>
                      <a:pt x="1953" y="1396"/>
                      <a:pt x="2037" y="1111"/>
                      <a:pt x="2132" y="849"/>
                    </a:cubicBezTo>
                    <a:lnTo>
                      <a:pt x="1132" y="575"/>
                    </a:lnTo>
                    <a:lnTo>
                      <a:pt x="1132" y="539"/>
                    </a:lnTo>
                    <a:cubicBezTo>
                      <a:pt x="1203" y="313"/>
                      <a:pt x="1060" y="75"/>
                      <a:pt x="834" y="15"/>
                    </a:cubicBezTo>
                    <a:cubicBezTo>
                      <a:pt x="795" y="6"/>
                      <a:pt x="757" y="1"/>
                      <a:pt x="7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98;p42">
                <a:extLst>
                  <a:ext uri="{FF2B5EF4-FFF2-40B4-BE49-F238E27FC236}">
                    <a16:creationId xmlns:a16="http://schemas.microsoft.com/office/drawing/2014/main" id="{5958B857-6248-67C9-3ABA-5487BB87395A}"/>
                  </a:ext>
                </a:extLst>
              </p:cNvPr>
              <p:cNvSpPr/>
              <p:nvPr/>
            </p:nvSpPr>
            <p:spPr>
              <a:xfrm>
                <a:off x="770083" y="462100"/>
                <a:ext cx="68224" cy="56736"/>
              </a:xfrm>
              <a:custGeom>
                <a:avLst/>
                <a:gdLst/>
                <a:ahLst/>
                <a:cxnLst/>
                <a:rect l="l" t="t" r="r" b="b"/>
                <a:pathLst>
                  <a:path w="2132" h="1773" extrusionOk="0">
                    <a:moveTo>
                      <a:pt x="491" y="0"/>
                    </a:moveTo>
                    <a:cubicBezTo>
                      <a:pt x="450" y="0"/>
                      <a:pt x="409" y="6"/>
                      <a:pt x="370" y="20"/>
                    </a:cubicBezTo>
                    <a:cubicBezTo>
                      <a:pt x="132" y="79"/>
                      <a:pt x="1" y="317"/>
                      <a:pt x="60" y="543"/>
                    </a:cubicBezTo>
                    <a:lnTo>
                      <a:pt x="298" y="1448"/>
                    </a:lnTo>
                    <a:cubicBezTo>
                      <a:pt x="358" y="1648"/>
                      <a:pt x="527" y="1772"/>
                      <a:pt x="720" y="1772"/>
                    </a:cubicBezTo>
                    <a:cubicBezTo>
                      <a:pt x="757" y="1772"/>
                      <a:pt x="795" y="1767"/>
                      <a:pt x="834" y="1758"/>
                    </a:cubicBezTo>
                    <a:cubicBezTo>
                      <a:pt x="1060" y="1698"/>
                      <a:pt x="1203" y="1460"/>
                      <a:pt x="1132" y="1222"/>
                    </a:cubicBezTo>
                    <a:lnTo>
                      <a:pt x="1132" y="1186"/>
                    </a:lnTo>
                    <a:lnTo>
                      <a:pt x="2132" y="924"/>
                    </a:lnTo>
                    <a:cubicBezTo>
                      <a:pt x="2037" y="651"/>
                      <a:pt x="1953" y="377"/>
                      <a:pt x="1906" y="91"/>
                    </a:cubicBezTo>
                    <a:lnTo>
                      <a:pt x="906" y="353"/>
                    </a:lnTo>
                    <a:lnTo>
                      <a:pt x="894" y="317"/>
                    </a:lnTo>
                    <a:cubicBezTo>
                      <a:pt x="845" y="123"/>
                      <a:pt x="670" y="0"/>
                      <a:pt x="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9;p42">
                <a:extLst>
                  <a:ext uri="{FF2B5EF4-FFF2-40B4-BE49-F238E27FC236}">
                    <a16:creationId xmlns:a16="http://schemas.microsoft.com/office/drawing/2014/main" id="{F3105645-C7AA-641E-A5BC-D445CBB1875E}"/>
                  </a:ext>
                </a:extLst>
              </p:cNvPr>
              <p:cNvSpPr/>
              <p:nvPr/>
            </p:nvSpPr>
            <p:spPr>
              <a:xfrm>
                <a:off x="821891" y="548436"/>
                <a:ext cx="68992" cy="67648"/>
              </a:xfrm>
              <a:custGeom>
                <a:avLst/>
                <a:gdLst/>
                <a:ahLst/>
                <a:cxnLst/>
                <a:rect l="l" t="t" r="r" b="b"/>
                <a:pathLst>
                  <a:path w="2156" h="2114" extrusionOk="0">
                    <a:moveTo>
                      <a:pt x="1537" y="0"/>
                    </a:moveTo>
                    <a:lnTo>
                      <a:pt x="811" y="739"/>
                    </a:lnTo>
                    <a:lnTo>
                      <a:pt x="775" y="715"/>
                    </a:lnTo>
                    <a:cubicBezTo>
                      <a:pt x="691" y="631"/>
                      <a:pt x="581" y="590"/>
                      <a:pt x="471" y="590"/>
                    </a:cubicBezTo>
                    <a:cubicBezTo>
                      <a:pt x="361" y="590"/>
                      <a:pt x="251" y="631"/>
                      <a:pt x="168" y="715"/>
                    </a:cubicBezTo>
                    <a:cubicBezTo>
                      <a:pt x="1" y="881"/>
                      <a:pt x="1" y="1155"/>
                      <a:pt x="168" y="1322"/>
                    </a:cubicBezTo>
                    <a:lnTo>
                      <a:pt x="834" y="1989"/>
                    </a:lnTo>
                    <a:cubicBezTo>
                      <a:pt x="918" y="2072"/>
                      <a:pt x="1028" y="2114"/>
                      <a:pt x="1138" y="2114"/>
                    </a:cubicBezTo>
                    <a:cubicBezTo>
                      <a:pt x="1248" y="2114"/>
                      <a:pt x="1358" y="2072"/>
                      <a:pt x="1442" y="1989"/>
                    </a:cubicBezTo>
                    <a:cubicBezTo>
                      <a:pt x="1608" y="1822"/>
                      <a:pt x="1608" y="1548"/>
                      <a:pt x="1442" y="1382"/>
                    </a:cubicBezTo>
                    <a:lnTo>
                      <a:pt x="1418" y="1346"/>
                    </a:lnTo>
                    <a:lnTo>
                      <a:pt x="2156" y="620"/>
                    </a:lnTo>
                    <a:cubicBezTo>
                      <a:pt x="1930" y="429"/>
                      <a:pt x="1727" y="227"/>
                      <a:pt x="1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0;p42">
                <a:extLst>
                  <a:ext uri="{FF2B5EF4-FFF2-40B4-BE49-F238E27FC236}">
                    <a16:creationId xmlns:a16="http://schemas.microsoft.com/office/drawing/2014/main" id="{34F38C62-C45C-68FC-3334-A28C24F071F0}"/>
                  </a:ext>
                </a:extLst>
              </p:cNvPr>
              <p:cNvSpPr/>
              <p:nvPr/>
            </p:nvSpPr>
            <p:spPr>
              <a:xfrm>
                <a:off x="919043" y="601012"/>
                <a:ext cx="59872" cy="66784"/>
              </a:xfrm>
              <a:custGeom>
                <a:avLst/>
                <a:gdLst/>
                <a:ahLst/>
                <a:cxnLst/>
                <a:rect l="l" t="t" r="r" b="b"/>
                <a:pathLst>
                  <a:path w="1871" h="2087" extrusionOk="0">
                    <a:moveTo>
                      <a:pt x="894" y="0"/>
                    </a:moveTo>
                    <a:lnTo>
                      <a:pt x="632" y="1001"/>
                    </a:lnTo>
                    <a:lnTo>
                      <a:pt x="596" y="1001"/>
                    </a:lnTo>
                    <a:cubicBezTo>
                      <a:pt x="554" y="989"/>
                      <a:pt x="513" y="983"/>
                      <a:pt x="473" y="983"/>
                    </a:cubicBezTo>
                    <a:cubicBezTo>
                      <a:pt x="275" y="983"/>
                      <a:pt x="110" y="1120"/>
                      <a:pt x="61" y="1298"/>
                    </a:cubicBezTo>
                    <a:cubicBezTo>
                      <a:pt x="1" y="1536"/>
                      <a:pt x="132" y="1763"/>
                      <a:pt x="370" y="1834"/>
                    </a:cubicBezTo>
                    <a:lnTo>
                      <a:pt x="1275" y="2072"/>
                    </a:lnTo>
                    <a:cubicBezTo>
                      <a:pt x="1312" y="2082"/>
                      <a:pt x="1349" y="2086"/>
                      <a:pt x="1385" y="2086"/>
                    </a:cubicBezTo>
                    <a:cubicBezTo>
                      <a:pt x="1574" y="2086"/>
                      <a:pt x="1749" y="1962"/>
                      <a:pt x="1799" y="1763"/>
                    </a:cubicBezTo>
                    <a:cubicBezTo>
                      <a:pt x="1870" y="1536"/>
                      <a:pt x="1727" y="1298"/>
                      <a:pt x="1501" y="1239"/>
                    </a:cubicBezTo>
                    <a:lnTo>
                      <a:pt x="1465" y="1227"/>
                    </a:lnTo>
                    <a:lnTo>
                      <a:pt x="1727" y="227"/>
                    </a:lnTo>
                    <a:cubicBezTo>
                      <a:pt x="1442" y="179"/>
                      <a:pt x="1168" y="96"/>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01;p42">
                <a:extLst>
                  <a:ext uri="{FF2B5EF4-FFF2-40B4-BE49-F238E27FC236}">
                    <a16:creationId xmlns:a16="http://schemas.microsoft.com/office/drawing/2014/main" id="{14C9FDA8-C2C2-60CF-A943-FADF65166DF5}"/>
                  </a:ext>
                </a:extLst>
              </p:cNvPr>
              <p:cNvSpPr/>
              <p:nvPr/>
            </p:nvSpPr>
            <p:spPr>
              <a:xfrm>
                <a:off x="1036035" y="601012"/>
                <a:ext cx="59456" cy="66784"/>
              </a:xfrm>
              <a:custGeom>
                <a:avLst/>
                <a:gdLst/>
                <a:ahLst/>
                <a:cxnLst/>
                <a:rect l="l" t="t" r="r" b="b"/>
                <a:pathLst>
                  <a:path w="1858" h="2087" extrusionOk="0">
                    <a:moveTo>
                      <a:pt x="965" y="0"/>
                    </a:moveTo>
                    <a:cubicBezTo>
                      <a:pt x="703" y="96"/>
                      <a:pt x="417" y="179"/>
                      <a:pt x="131" y="227"/>
                    </a:cubicBezTo>
                    <a:lnTo>
                      <a:pt x="405" y="1227"/>
                    </a:lnTo>
                    <a:lnTo>
                      <a:pt x="369" y="1239"/>
                    </a:lnTo>
                    <a:cubicBezTo>
                      <a:pt x="131" y="1298"/>
                      <a:pt x="0" y="1536"/>
                      <a:pt x="60" y="1763"/>
                    </a:cubicBezTo>
                    <a:cubicBezTo>
                      <a:pt x="110" y="1962"/>
                      <a:pt x="285" y="2086"/>
                      <a:pt x="474" y="2086"/>
                    </a:cubicBezTo>
                    <a:cubicBezTo>
                      <a:pt x="510" y="2086"/>
                      <a:pt x="547" y="2082"/>
                      <a:pt x="584" y="2072"/>
                    </a:cubicBezTo>
                    <a:lnTo>
                      <a:pt x="1500" y="1834"/>
                    </a:lnTo>
                    <a:cubicBezTo>
                      <a:pt x="1727" y="1763"/>
                      <a:pt x="1858" y="1536"/>
                      <a:pt x="1798" y="1298"/>
                    </a:cubicBezTo>
                    <a:cubicBezTo>
                      <a:pt x="1749" y="1120"/>
                      <a:pt x="1584" y="983"/>
                      <a:pt x="1393" y="983"/>
                    </a:cubicBezTo>
                    <a:cubicBezTo>
                      <a:pt x="1354" y="983"/>
                      <a:pt x="1314" y="989"/>
                      <a:pt x="1274" y="1001"/>
                    </a:cubicBezTo>
                    <a:lnTo>
                      <a:pt x="1238" y="1001"/>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02;p42">
                <a:extLst>
                  <a:ext uri="{FF2B5EF4-FFF2-40B4-BE49-F238E27FC236}">
                    <a16:creationId xmlns:a16="http://schemas.microsoft.com/office/drawing/2014/main" id="{6362EE0E-E9FD-64AE-5E7A-68B466C731E3}"/>
                  </a:ext>
                </a:extLst>
              </p:cNvPr>
              <p:cNvSpPr/>
              <p:nvPr/>
            </p:nvSpPr>
            <p:spPr>
              <a:xfrm>
                <a:off x="1124035" y="548436"/>
                <a:ext cx="68992" cy="67648"/>
              </a:xfrm>
              <a:custGeom>
                <a:avLst/>
                <a:gdLst/>
                <a:ahLst/>
                <a:cxnLst/>
                <a:rect l="l" t="t" r="r" b="b"/>
                <a:pathLst>
                  <a:path w="2156" h="2114" extrusionOk="0">
                    <a:moveTo>
                      <a:pt x="608" y="0"/>
                    </a:moveTo>
                    <a:cubicBezTo>
                      <a:pt x="417" y="227"/>
                      <a:pt x="215" y="429"/>
                      <a:pt x="1" y="620"/>
                    </a:cubicBezTo>
                    <a:lnTo>
                      <a:pt x="727" y="1346"/>
                    </a:lnTo>
                    <a:lnTo>
                      <a:pt x="703" y="1382"/>
                    </a:lnTo>
                    <a:cubicBezTo>
                      <a:pt x="536" y="1548"/>
                      <a:pt x="536" y="1822"/>
                      <a:pt x="703" y="1989"/>
                    </a:cubicBezTo>
                    <a:cubicBezTo>
                      <a:pt x="786" y="2072"/>
                      <a:pt x="896" y="2114"/>
                      <a:pt x="1007" y="2114"/>
                    </a:cubicBezTo>
                    <a:cubicBezTo>
                      <a:pt x="1117" y="2114"/>
                      <a:pt x="1227" y="2072"/>
                      <a:pt x="1310" y="1989"/>
                    </a:cubicBezTo>
                    <a:lnTo>
                      <a:pt x="1977" y="1322"/>
                    </a:lnTo>
                    <a:cubicBezTo>
                      <a:pt x="2156" y="1155"/>
                      <a:pt x="2156" y="881"/>
                      <a:pt x="1977" y="715"/>
                    </a:cubicBezTo>
                    <a:cubicBezTo>
                      <a:pt x="1894" y="631"/>
                      <a:pt x="1783" y="590"/>
                      <a:pt x="1673" y="590"/>
                    </a:cubicBezTo>
                    <a:cubicBezTo>
                      <a:pt x="1563" y="590"/>
                      <a:pt x="1453" y="631"/>
                      <a:pt x="1370" y="715"/>
                    </a:cubicBezTo>
                    <a:lnTo>
                      <a:pt x="1346" y="739"/>
                    </a:lnTo>
                    <a:lnTo>
                      <a:pt x="6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03;p42">
                <a:extLst>
                  <a:ext uri="{FF2B5EF4-FFF2-40B4-BE49-F238E27FC236}">
                    <a16:creationId xmlns:a16="http://schemas.microsoft.com/office/drawing/2014/main" id="{0D58C772-3A95-CDB6-8E69-7D3FB7D6F266}"/>
                  </a:ext>
                </a:extLst>
              </p:cNvPr>
              <p:cNvSpPr/>
              <p:nvPr/>
            </p:nvSpPr>
            <p:spPr>
              <a:xfrm>
                <a:off x="1176611" y="461876"/>
                <a:ext cx="68224" cy="56960"/>
              </a:xfrm>
              <a:custGeom>
                <a:avLst/>
                <a:gdLst/>
                <a:ahLst/>
                <a:cxnLst/>
                <a:rect l="l" t="t" r="r" b="b"/>
                <a:pathLst>
                  <a:path w="2132" h="1780" extrusionOk="0">
                    <a:moveTo>
                      <a:pt x="1653" y="0"/>
                    </a:moveTo>
                    <a:cubicBezTo>
                      <a:pt x="1464" y="0"/>
                      <a:pt x="1287" y="125"/>
                      <a:pt x="1227" y="324"/>
                    </a:cubicBezTo>
                    <a:lnTo>
                      <a:pt x="1227" y="360"/>
                    </a:lnTo>
                    <a:lnTo>
                      <a:pt x="227" y="98"/>
                    </a:lnTo>
                    <a:cubicBezTo>
                      <a:pt x="167" y="384"/>
                      <a:pt x="96" y="658"/>
                      <a:pt x="1" y="931"/>
                    </a:cubicBezTo>
                    <a:lnTo>
                      <a:pt x="1001" y="1193"/>
                    </a:lnTo>
                    <a:lnTo>
                      <a:pt x="989" y="1229"/>
                    </a:lnTo>
                    <a:cubicBezTo>
                      <a:pt x="929" y="1467"/>
                      <a:pt x="1060" y="1705"/>
                      <a:pt x="1298" y="1765"/>
                    </a:cubicBezTo>
                    <a:cubicBezTo>
                      <a:pt x="1335" y="1774"/>
                      <a:pt x="1372" y="1779"/>
                      <a:pt x="1408" y="1779"/>
                    </a:cubicBezTo>
                    <a:cubicBezTo>
                      <a:pt x="1597" y="1779"/>
                      <a:pt x="1772" y="1655"/>
                      <a:pt x="1822" y="1455"/>
                    </a:cubicBezTo>
                    <a:lnTo>
                      <a:pt x="2060" y="550"/>
                    </a:lnTo>
                    <a:cubicBezTo>
                      <a:pt x="2132" y="324"/>
                      <a:pt x="1989" y="86"/>
                      <a:pt x="1763" y="15"/>
                    </a:cubicBezTo>
                    <a:cubicBezTo>
                      <a:pt x="1726" y="5"/>
                      <a:pt x="1689" y="0"/>
                      <a:pt x="16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04;p42">
                <a:extLst>
                  <a:ext uri="{FF2B5EF4-FFF2-40B4-BE49-F238E27FC236}">
                    <a16:creationId xmlns:a16="http://schemas.microsoft.com/office/drawing/2014/main" id="{61A63F6D-91F0-C5D7-AC1B-D656C0C82F77}"/>
                  </a:ext>
                </a:extLst>
              </p:cNvPr>
              <p:cNvSpPr/>
              <p:nvPr/>
            </p:nvSpPr>
            <p:spPr>
              <a:xfrm>
                <a:off x="1176611" y="345268"/>
                <a:ext cx="68224" cy="56576"/>
              </a:xfrm>
              <a:custGeom>
                <a:avLst/>
                <a:gdLst/>
                <a:ahLst/>
                <a:cxnLst/>
                <a:rect l="l" t="t" r="r" b="b"/>
                <a:pathLst>
                  <a:path w="2132" h="1768" extrusionOk="0">
                    <a:moveTo>
                      <a:pt x="1409" y="1"/>
                    </a:moveTo>
                    <a:cubicBezTo>
                      <a:pt x="1372" y="1"/>
                      <a:pt x="1335" y="6"/>
                      <a:pt x="1298" y="15"/>
                    </a:cubicBezTo>
                    <a:cubicBezTo>
                      <a:pt x="1060" y="75"/>
                      <a:pt x="929" y="313"/>
                      <a:pt x="989" y="539"/>
                    </a:cubicBezTo>
                    <a:lnTo>
                      <a:pt x="1001" y="575"/>
                    </a:lnTo>
                    <a:lnTo>
                      <a:pt x="1" y="849"/>
                    </a:lnTo>
                    <a:cubicBezTo>
                      <a:pt x="96" y="1111"/>
                      <a:pt x="167" y="1396"/>
                      <a:pt x="227" y="1682"/>
                    </a:cubicBezTo>
                    <a:lnTo>
                      <a:pt x="1227" y="1408"/>
                    </a:lnTo>
                    <a:lnTo>
                      <a:pt x="1227" y="1444"/>
                    </a:lnTo>
                    <a:cubicBezTo>
                      <a:pt x="1287" y="1644"/>
                      <a:pt x="1464" y="1768"/>
                      <a:pt x="1653" y="1768"/>
                    </a:cubicBezTo>
                    <a:cubicBezTo>
                      <a:pt x="1689" y="1768"/>
                      <a:pt x="1726" y="1763"/>
                      <a:pt x="1763" y="1754"/>
                    </a:cubicBezTo>
                    <a:cubicBezTo>
                      <a:pt x="1989" y="1694"/>
                      <a:pt x="2132" y="1456"/>
                      <a:pt x="2060" y="1230"/>
                    </a:cubicBezTo>
                    <a:lnTo>
                      <a:pt x="1822" y="313"/>
                    </a:lnTo>
                    <a:cubicBezTo>
                      <a:pt x="1772" y="124"/>
                      <a:pt x="1597"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05;p42">
                <a:extLst>
                  <a:ext uri="{FF2B5EF4-FFF2-40B4-BE49-F238E27FC236}">
                    <a16:creationId xmlns:a16="http://schemas.microsoft.com/office/drawing/2014/main" id="{105E8FA8-DFBF-5022-E4ED-725A021E04C8}"/>
                  </a:ext>
                </a:extLst>
              </p:cNvPr>
              <p:cNvSpPr/>
              <p:nvPr/>
            </p:nvSpPr>
            <p:spPr>
              <a:xfrm>
                <a:off x="1124035" y="247732"/>
                <a:ext cx="68992" cy="67552"/>
              </a:xfrm>
              <a:custGeom>
                <a:avLst/>
                <a:gdLst/>
                <a:ahLst/>
                <a:cxnLst/>
                <a:rect l="l" t="t" r="r" b="b"/>
                <a:pathLst>
                  <a:path w="2156" h="2111" extrusionOk="0">
                    <a:moveTo>
                      <a:pt x="1007" y="0"/>
                    </a:moveTo>
                    <a:cubicBezTo>
                      <a:pt x="896" y="0"/>
                      <a:pt x="786" y="45"/>
                      <a:pt x="703" y="134"/>
                    </a:cubicBezTo>
                    <a:cubicBezTo>
                      <a:pt x="536" y="301"/>
                      <a:pt x="536" y="575"/>
                      <a:pt x="703" y="742"/>
                    </a:cubicBezTo>
                    <a:lnTo>
                      <a:pt x="727" y="765"/>
                    </a:lnTo>
                    <a:lnTo>
                      <a:pt x="1" y="1504"/>
                    </a:lnTo>
                    <a:cubicBezTo>
                      <a:pt x="215" y="1694"/>
                      <a:pt x="417" y="1897"/>
                      <a:pt x="608" y="2111"/>
                    </a:cubicBezTo>
                    <a:lnTo>
                      <a:pt x="1346" y="1385"/>
                    </a:lnTo>
                    <a:lnTo>
                      <a:pt x="1370" y="1408"/>
                    </a:lnTo>
                    <a:cubicBezTo>
                      <a:pt x="1453" y="1492"/>
                      <a:pt x="1563" y="1533"/>
                      <a:pt x="1673" y="1533"/>
                    </a:cubicBezTo>
                    <a:cubicBezTo>
                      <a:pt x="1783" y="1533"/>
                      <a:pt x="1894" y="1492"/>
                      <a:pt x="1977" y="1408"/>
                    </a:cubicBezTo>
                    <a:cubicBezTo>
                      <a:pt x="2156" y="1242"/>
                      <a:pt x="2156" y="968"/>
                      <a:pt x="1977" y="801"/>
                    </a:cubicBezTo>
                    <a:lnTo>
                      <a:pt x="1310" y="134"/>
                    </a:lnTo>
                    <a:cubicBezTo>
                      <a:pt x="1227" y="45"/>
                      <a:pt x="1117" y="0"/>
                      <a:pt x="10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06;p42">
                <a:extLst>
                  <a:ext uri="{FF2B5EF4-FFF2-40B4-BE49-F238E27FC236}">
                    <a16:creationId xmlns:a16="http://schemas.microsoft.com/office/drawing/2014/main" id="{63DB7D5B-2311-EC6E-34E5-3972837C07E7}"/>
                  </a:ext>
                </a:extLst>
              </p:cNvPr>
              <p:cNvSpPr/>
              <p:nvPr/>
            </p:nvSpPr>
            <p:spPr>
              <a:xfrm>
                <a:off x="1036035" y="196180"/>
                <a:ext cx="59456" cy="66528"/>
              </a:xfrm>
              <a:custGeom>
                <a:avLst/>
                <a:gdLst/>
                <a:ahLst/>
                <a:cxnLst/>
                <a:rect l="l" t="t" r="r" b="b"/>
                <a:pathLst>
                  <a:path w="1858" h="2079" extrusionOk="0">
                    <a:moveTo>
                      <a:pt x="464" y="0"/>
                    </a:moveTo>
                    <a:cubicBezTo>
                      <a:pt x="279" y="0"/>
                      <a:pt x="109" y="130"/>
                      <a:pt x="60" y="317"/>
                    </a:cubicBezTo>
                    <a:cubicBezTo>
                      <a:pt x="0" y="555"/>
                      <a:pt x="131" y="781"/>
                      <a:pt x="369" y="852"/>
                    </a:cubicBezTo>
                    <a:lnTo>
                      <a:pt x="405" y="852"/>
                    </a:lnTo>
                    <a:lnTo>
                      <a:pt x="131" y="1853"/>
                    </a:lnTo>
                    <a:cubicBezTo>
                      <a:pt x="417" y="1912"/>
                      <a:pt x="703" y="1984"/>
                      <a:pt x="965" y="2079"/>
                    </a:cubicBezTo>
                    <a:lnTo>
                      <a:pt x="1238" y="1079"/>
                    </a:lnTo>
                    <a:lnTo>
                      <a:pt x="1274" y="1091"/>
                    </a:lnTo>
                    <a:cubicBezTo>
                      <a:pt x="1311" y="1100"/>
                      <a:pt x="1347" y="1104"/>
                      <a:pt x="1383" y="1104"/>
                    </a:cubicBezTo>
                    <a:cubicBezTo>
                      <a:pt x="1578" y="1104"/>
                      <a:pt x="1748" y="972"/>
                      <a:pt x="1798" y="781"/>
                    </a:cubicBezTo>
                    <a:cubicBezTo>
                      <a:pt x="1858" y="555"/>
                      <a:pt x="1727" y="317"/>
                      <a:pt x="1500" y="257"/>
                    </a:cubicBezTo>
                    <a:lnTo>
                      <a:pt x="584" y="19"/>
                    </a:lnTo>
                    <a:cubicBezTo>
                      <a:pt x="544" y="6"/>
                      <a:pt x="504" y="0"/>
                      <a:pt x="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Text Placeholder 2">
            <a:extLst>
              <a:ext uri="{FF2B5EF4-FFF2-40B4-BE49-F238E27FC236}">
                <a16:creationId xmlns:a16="http://schemas.microsoft.com/office/drawing/2014/main" id="{3633A481-BE26-5755-8EF5-FACE59711F63}"/>
              </a:ext>
            </a:extLst>
          </p:cNvPr>
          <p:cNvSpPr txBox="1">
            <a:spLocks/>
          </p:cNvSpPr>
          <p:nvPr/>
        </p:nvSpPr>
        <p:spPr>
          <a:xfrm>
            <a:off x="769830" y="3717233"/>
            <a:ext cx="3596664" cy="10264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Signika"/>
              <a:buChar char="●"/>
              <a:defRPr sz="1800" b="0" i="0" u="none" strike="noStrike" cap="none">
                <a:solidFill>
                  <a:schemeClr val="dk1"/>
                </a:solidFill>
                <a:latin typeface="Signika"/>
                <a:ea typeface="Signika"/>
                <a:cs typeface="Signika"/>
                <a:sym typeface="Signika"/>
              </a:defRPr>
            </a:lvl1pPr>
            <a:lvl2pPr marL="914400" marR="0" lvl="1"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2pPr>
            <a:lvl3pPr marL="1371600" marR="0" lvl="2"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3pPr>
            <a:lvl4pPr marL="1828800" marR="0" lvl="3"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4pPr>
            <a:lvl5pPr marL="2286000" marR="0" lvl="4"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5pPr>
            <a:lvl6pPr marL="2743200" marR="0" lvl="5"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6pPr>
            <a:lvl7pPr marL="3200400" marR="0" lvl="6"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7pPr>
            <a:lvl8pPr marL="3657600" marR="0" lvl="7"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8pPr>
            <a:lvl9pPr marL="4114800" marR="0" lvl="8" indent="-317500" algn="l" rtl="0">
              <a:lnSpc>
                <a:spcPct val="115000"/>
              </a:lnSpc>
              <a:spcBef>
                <a:spcPts val="1600"/>
              </a:spcBef>
              <a:spcAft>
                <a:spcPts val="160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9pPr>
          </a:lstStyle>
          <a:p>
            <a:pPr marL="114300" indent="0">
              <a:buNone/>
            </a:pPr>
            <a:r>
              <a:rPr lang="en-US" sz="1100" dirty="0">
                <a:solidFill>
                  <a:schemeClr val="bg2"/>
                </a:solidFill>
              </a:rPr>
              <a:t>Normalization note:</a:t>
            </a:r>
          </a:p>
          <a:p>
            <a:pPr marL="114300" indent="0">
              <a:lnSpc>
                <a:spcPct val="114999"/>
              </a:lnSpc>
              <a:buNone/>
            </a:pPr>
            <a:r>
              <a:rPr lang="en-US" sz="1100" dirty="0">
                <a:solidFill>
                  <a:schemeClr val="bg2"/>
                </a:solidFill>
              </a:rPr>
              <a:t>✓ INF: cells contain single value</a:t>
            </a:r>
          </a:p>
          <a:p>
            <a:pPr marL="114300" indent="0">
              <a:lnSpc>
                <a:spcPct val="114999"/>
              </a:lnSpc>
              <a:buNone/>
            </a:pPr>
            <a:r>
              <a:rPr lang="en-US" sz="1100" dirty="0">
                <a:solidFill>
                  <a:schemeClr val="bg2"/>
                </a:solidFill>
              </a:rPr>
              <a:t>✓ 2NF: single-attribute primary key</a:t>
            </a:r>
            <a:endParaRPr lang="en-US" dirty="0">
              <a:solidFill>
                <a:schemeClr val="bg2"/>
              </a:solidFill>
            </a:endParaRPr>
          </a:p>
          <a:p>
            <a:pPr marL="114300" indent="0">
              <a:lnSpc>
                <a:spcPct val="114999"/>
              </a:lnSpc>
              <a:buNone/>
            </a:pPr>
            <a:endParaRPr lang="en-US" sz="1100">
              <a:solidFill>
                <a:schemeClr val="bg2"/>
              </a:solidFill>
            </a:endParaRPr>
          </a:p>
        </p:txBody>
      </p:sp>
    </p:spTree>
    <p:extLst>
      <p:ext uri="{BB962C8B-B14F-4D97-AF65-F5344CB8AC3E}">
        <p14:creationId xmlns:p14="http://schemas.microsoft.com/office/powerpoint/2010/main" val="2008143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13EF-65B8-D3FE-5037-8C034ACC8A9D}"/>
              </a:ext>
            </a:extLst>
          </p:cNvPr>
          <p:cNvSpPr>
            <a:spLocks noGrp="1"/>
          </p:cNvSpPr>
          <p:nvPr>
            <p:ph type="title"/>
          </p:nvPr>
        </p:nvSpPr>
        <p:spPr/>
        <p:txBody>
          <a:bodyPr/>
          <a:lstStyle/>
          <a:p>
            <a:r>
              <a:rPr lang="en-US" dirty="0"/>
              <a:t>Table </a:t>
            </a:r>
            <a:r>
              <a:rPr lang="en-US" b="0" dirty="0" err="1"/>
              <a:t>VaccinationByUnitAndAge</a:t>
            </a:r>
            <a:r>
              <a:rPr lang="en-US" b="0" dirty="0"/>
              <a:t> </a:t>
            </a:r>
            <a:endParaRPr lang="en-US" dirty="0"/>
          </a:p>
        </p:txBody>
      </p:sp>
      <p:sp>
        <p:nvSpPr>
          <p:cNvPr id="3" name="Text Placeholder 2">
            <a:extLst>
              <a:ext uri="{FF2B5EF4-FFF2-40B4-BE49-F238E27FC236}">
                <a16:creationId xmlns:a16="http://schemas.microsoft.com/office/drawing/2014/main" id="{7FE8B116-0DCE-55B8-D97D-8ED8D60CF566}"/>
              </a:ext>
            </a:extLst>
          </p:cNvPr>
          <p:cNvSpPr>
            <a:spLocks noGrp="1"/>
          </p:cNvSpPr>
          <p:nvPr>
            <p:ph type="body" idx="1"/>
          </p:nvPr>
        </p:nvSpPr>
        <p:spPr>
          <a:xfrm>
            <a:off x="737325" y="1230875"/>
            <a:ext cx="3423552" cy="3416400"/>
          </a:xfrm>
        </p:spPr>
        <p:txBody>
          <a:bodyPr/>
          <a:lstStyle/>
          <a:p>
            <a:pPr marL="114300" indent="0">
              <a:buNone/>
            </a:pPr>
            <a:r>
              <a:rPr lang="en-US" sz="1400" b="1" dirty="0"/>
              <a:t>This Table Contains:</a:t>
            </a:r>
            <a:endParaRPr lang="en-US" sz="1400" dirty="0"/>
          </a:p>
          <a:p>
            <a:pPr>
              <a:lnSpc>
                <a:spcPct val="114999"/>
              </a:lnSpc>
            </a:pPr>
            <a:r>
              <a:rPr lang="en-US" sz="1400" dirty="0"/>
              <a:t>Daily information on COVID-19 vaccination rates for each age group in every provincial health unit</a:t>
            </a:r>
          </a:p>
          <a:p>
            <a:pPr marL="114300" indent="0">
              <a:lnSpc>
                <a:spcPct val="114999"/>
              </a:lnSpc>
              <a:buNone/>
            </a:pPr>
            <a:endParaRPr lang="en-US" sz="1400"/>
          </a:p>
          <a:p>
            <a:pPr marL="114300" indent="0">
              <a:lnSpc>
                <a:spcPct val="114999"/>
              </a:lnSpc>
              <a:buNone/>
            </a:pPr>
            <a:r>
              <a:rPr lang="en-US" sz="1400" b="1" dirty="0"/>
              <a:t>Primary Key: </a:t>
            </a:r>
            <a:endParaRPr lang="en-US" dirty="0"/>
          </a:p>
          <a:p>
            <a:pPr marL="400050" indent="-285750">
              <a:lnSpc>
                <a:spcPct val="114999"/>
              </a:lnSpc>
            </a:pPr>
            <a:r>
              <a:rPr lang="en-US" sz="1400" dirty="0"/>
              <a:t>Unit ID (from </a:t>
            </a:r>
            <a:r>
              <a:rPr lang="en-US" sz="1400" dirty="0" err="1"/>
              <a:t>IDHealthUnitByRegion</a:t>
            </a:r>
            <a:r>
              <a:rPr lang="en-US" sz="1400" dirty="0"/>
              <a:t>)</a:t>
            </a:r>
            <a:endParaRPr lang="en-US" dirty="0"/>
          </a:p>
          <a:p>
            <a:pPr marL="400050" indent="-285750">
              <a:lnSpc>
                <a:spcPct val="114999"/>
              </a:lnSpc>
            </a:pPr>
            <a:r>
              <a:rPr lang="en-US" sz="1400" dirty="0"/>
              <a:t>Reported Date</a:t>
            </a:r>
            <a:endParaRPr lang="en-US" dirty="0"/>
          </a:p>
          <a:p>
            <a:pPr marL="400050" indent="-285750">
              <a:lnSpc>
                <a:spcPct val="114999"/>
              </a:lnSpc>
            </a:pPr>
            <a:r>
              <a:rPr lang="en-US" sz="1400" dirty="0"/>
              <a:t>Age Group</a:t>
            </a:r>
            <a:endParaRPr lang="en-US" dirty="0"/>
          </a:p>
          <a:p>
            <a:pPr>
              <a:lnSpc>
                <a:spcPct val="114999"/>
              </a:lnSpc>
            </a:pPr>
            <a:endParaRPr lang="en-US" sz="1400"/>
          </a:p>
        </p:txBody>
      </p:sp>
      <p:pic>
        <p:nvPicPr>
          <p:cNvPr id="6" name="Picture 6" descr="Text&#10;&#10;Description automatically generated">
            <a:extLst>
              <a:ext uri="{FF2B5EF4-FFF2-40B4-BE49-F238E27FC236}">
                <a16:creationId xmlns:a16="http://schemas.microsoft.com/office/drawing/2014/main" id="{7EE97A57-DA41-F15B-3C4C-475882A789F0}"/>
              </a:ext>
            </a:extLst>
          </p:cNvPr>
          <p:cNvPicPr>
            <a:picLocks noChangeAspect="1"/>
          </p:cNvPicPr>
          <p:nvPr/>
        </p:nvPicPr>
        <p:blipFill>
          <a:blip r:embed="rId2"/>
          <a:stretch>
            <a:fillRect/>
          </a:stretch>
        </p:blipFill>
        <p:spPr>
          <a:xfrm>
            <a:off x="4311428" y="983457"/>
            <a:ext cx="4337804" cy="1434109"/>
          </a:xfrm>
          <a:prstGeom prst="rect">
            <a:avLst/>
          </a:prstGeom>
        </p:spPr>
      </p:pic>
      <p:pic>
        <p:nvPicPr>
          <p:cNvPr id="7" name="Picture 7" descr="A picture containing text, receipt&#10;&#10;Description automatically generated">
            <a:extLst>
              <a:ext uri="{FF2B5EF4-FFF2-40B4-BE49-F238E27FC236}">
                <a16:creationId xmlns:a16="http://schemas.microsoft.com/office/drawing/2014/main" id="{9C42631A-9A8A-3F39-42C4-987A753292CC}"/>
              </a:ext>
            </a:extLst>
          </p:cNvPr>
          <p:cNvPicPr>
            <a:picLocks noChangeAspect="1"/>
          </p:cNvPicPr>
          <p:nvPr/>
        </p:nvPicPr>
        <p:blipFill>
          <a:blip r:embed="rId3"/>
          <a:stretch>
            <a:fillRect/>
          </a:stretch>
        </p:blipFill>
        <p:spPr>
          <a:xfrm>
            <a:off x="4367379" y="2572154"/>
            <a:ext cx="3738329" cy="1653743"/>
          </a:xfrm>
          <a:prstGeom prst="rect">
            <a:avLst/>
          </a:prstGeom>
        </p:spPr>
      </p:pic>
      <p:sp>
        <p:nvSpPr>
          <p:cNvPr id="4" name="Text Placeholder 2">
            <a:extLst>
              <a:ext uri="{FF2B5EF4-FFF2-40B4-BE49-F238E27FC236}">
                <a16:creationId xmlns:a16="http://schemas.microsoft.com/office/drawing/2014/main" id="{D28D2D06-A834-3F5B-13D8-C6DE8127D8AA}"/>
              </a:ext>
            </a:extLst>
          </p:cNvPr>
          <p:cNvSpPr txBox="1">
            <a:spLocks/>
          </p:cNvSpPr>
          <p:nvPr/>
        </p:nvSpPr>
        <p:spPr>
          <a:xfrm>
            <a:off x="769830" y="3717233"/>
            <a:ext cx="3596664" cy="10264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Signika"/>
              <a:buChar char="●"/>
              <a:defRPr sz="1800" b="0" i="0" u="none" strike="noStrike" cap="none">
                <a:solidFill>
                  <a:schemeClr val="dk1"/>
                </a:solidFill>
                <a:latin typeface="Signika"/>
                <a:ea typeface="Signika"/>
                <a:cs typeface="Signika"/>
                <a:sym typeface="Signika"/>
              </a:defRPr>
            </a:lvl1pPr>
            <a:lvl2pPr marL="914400" marR="0" lvl="1"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2pPr>
            <a:lvl3pPr marL="1371600" marR="0" lvl="2"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3pPr>
            <a:lvl4pPr marL="1828800" marR="0" lvl="3"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4pPr>
            <a:lvl5pPr marL="2286000" marR="0" lvl="4"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5pPr>
            <a:lvl6pPr marL="2743200" marR="0" lvl="5"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6pPr>
            <a:lvl7pPr marL="3200400" marR="0" lvl="6"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7pPr>
            <a:lvl8pPr marL="3657600" marR="0" lvl="7"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8pPr>
            <a:lvl9pPr marL="4114800" marR="0" lvl="8" indent="-317500" algn="l" rtl="0">
              <a:lnSpc>
                <a:spcPct val="115000"/>
              </a:lnSpc>
              <a:spcBef>
                <a:spcPts val="1600"/>
              </a:spcBef>
              <a:spcAft>
                <a:spcPts val="160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9pPr>
          </a:lstStyle>
          <a:p>
            <a:pPr marL="114300" indent="0">
              <a:buNone/>
            </a:pPr>
            <a:r>
              <a:rPr lang="en-US" sz="1100">
                <a:solidFill>
                  <a:schemeClr val="bg2"/>
                </a:solidFill>
              </a:rPr>
              <a:t>Normalization note:</a:t>
            </a:r>
          </a:p>
          <a:p>
            <a:pPr marL="114300" indent="0">
              <a:lnSpc>
                <a:spcPct val="114999"/>
              </a:lnSpc>
              <a:buNone/>
            </a:pPr>
            <a:r>
              <a:rPr lang="en-US" sz="1100">
                <a:solidFill>
                  <a:schemeClr val="bg2"/>
                </a:solidFill>
              </a:rPr>
              <a:t>✓ INF: cells contain single value</a:t>
            </a:r>
          </a:p>
          <a:p>
            <a:pPr marL="114300" indent="0">
              <a:lnSpc>
                <a:spcPct val="114999"/>
              </a:lnSpc>
              <a:buNone/>
            </a:pPr>
            <a:r>
              <a:rPr lang="en-US" sz="1100">
                <a:solidFill>
                  <a:schemeClr val="bg2"/>
                </a:solidFill>
              </a:rPr>
              <a:t>✓</a:t>
            </a:r>
            <a:r>
              <a:rPr lang="en-US" sz="1100"/>
              <a:t> </a:t>
            </a:r>
            <a:r>
              <a:rPr lang="en-US" sz="1100">
                <a:solidFill>
                  <a:schemeClr val="bg2"/>
                </a:solidFill>
              </a:rPr>
              <a:t>2NF: non-key attributes have no partial dependency</a:t>
            </a:r>
            <a:endParaRPr lang="en-US">
              <a:solidFill>
                <a:schemeClr val="bg2"/>
              </a:solidFill>
            </a:endParaRPr>
          </a:p>
          <a:p>
            <a:pPr marL="114300" indent="0">
              <a:lnSpc>
                <a:spcPct val="114999"/>
              </a:lnSpc>
              <a:buNone/>
            </a:pPr>
            <a:r>
              <a:rPr lang="en-US" sz="1100">
                <a:solidFill>
                  <a:schemeClr val="bg2"/>
                </a:solidFill>
              </a:rPr>
              <a:t>✓</a:t>
            </a:r>
            <a:r>
              <a:rPr lang="en-US" sz="1100">
                <a:solidFill>
                  <a:srgbClr val="383455"/>
                </a:solidFill>
              </a:rPr>
              <a:t> </a:t>
            </a:r>
            <a:r>
              <a:rPr lang="en-US" sz="1100">
                <a:solidFill>
                  <a:schemeClr val="bg2"/>
                </a:solidFill>
              </a:rPr>
              <a:t>3NF: no transitive dependency</a:t>
            </a:r>
            <a:endParaRPr lang="en-US">
              <a:solidFill>
                <a:schemeClr val="bg2"/>
              </a:solidFill>
            </a:endParaRPr>
          </a:p>
          <a:p>
            <a:pPr>
              <a:lnSpc>
                <a:spcPct val="114999"/>
              </a:lnSpc>
              <a:buFont typeface="Wingdings"/>
              <a:buChar char="ü"/>
            </a:pPr>
            <a:endParaRPr lang="en-US" sz="1100">
              <a:solidFill>
                <a:schemeClr val="bg2"/>
              </a:solidFill>
            </a:endParaRPr>
          </a:p>
          <a:p>
            <a:pPr marL="114300" indent="0">
              <a:lnSpc>
                <a:spcPct val="114999"/>
              </a:lnSpc>
              <a:buNone/>
            </a:pPr>
            <a:endParaRPr lang="en-US" sz="1100">
              <a:solidFill>
                <a:schemeClr val="bg2"/>
              </a:solidFill>
            </a:endParaRPr>
          </a:p>
        </p:txBody>
      </p:sp>
    </p:spTree>
    <p:extLst>
      <p:ext uri="{BB962C8B-B14F-4D97-AF65-F5344CB8AC3E}">
        <p14:creationId xmlns:p14="http://schemas.microsoft.com/office/powerpoint/2010/main" val="1697378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AF785-C4A9-F1A3-9E53-0B54E54BDBB5}"/>
              </a:ext>
            </a:extLst>
          </p:cNvPr>
          <p:cNvSpPr>
            <a:spLocks noGrp="1"/>
          </p:cNvSpPr>
          <p:nvPr>
            <p:ph type="title"/>
          </p:nvPr>
        </p:nvSpPr>
        <p:spPr/>
        <p:txBody>
          <a:bodyPr/>
          <a:lstStyle/>
          <a:p>
            <a:r>
              <a:rPr lang="en-US"/>
              <a:t>Table </a:t>
            </a:r>
            <a:r>
              <a:rPr lang="en-US" b="0" err="1"/>
              <a:t>CasesByAge</a:t>
            </a:r>
            <a:r>
              <a:rPr lang="en-US" b="0"/>
              <a:t> </a:t>
            </a:r>
            <a:endParaRPr lang="en-US"/>
          </a:p>
        </p:txBody>
      </p:sp>
      <p:sp>
        <p:nvSpPr>
          <p:cNvPr id="3" name="Text Placeholder 2">
            <a:extLst>
              <a:ext uri="{FF2B5EF4-FFF2-40B4-BE49-F238E27FC236}">
                <a16:creationId xmlns:a16="http://schemas.microsoft.com/office/drawing/2014/main" id="{51C2A141-DF87-D2CB-A147-13864B05ED4B}"/>
              </a:ext>
            </a:extLst>
          </p:cNvPr>
          <p:cNvSpPr>
            <a:spLocks noGrp="1"/>
          </p:cNvSpPr>
          <p:nvPr>
            <p:ph type="body" idx="1"/>
          </p:nvPr>
        </p:nvSpPr>
        <p:spPr>
          <a:xfrm>
            <a:off x="733600" y="1211025"/>
            <a:ext cx="3211168" cy="2130900"/>
          </a:xfrm>
        </p:spPr>
        <p:txBody>
          <a:bodyPr/>
          <a:lstStyle/>
          <a:p>
            <a:pPr marL="127000" indent="0">
              <a:buNone/>
            </a:pPr>
            <a:r>
              <a:rPr lang="en-US" b="1"/>
              <a:t>This Table Contains:</a:t>
            </a:r>
            <a:endParaRPr lang="en-US"/>
          </a:p>
          <a:p>
            <a:r>
              <a:rPr lang="en-US"/>
              <a:t>Daily information on percent positive cases for adults per province </a:t>
            </a:r>
          </a:p>
          <a:p>
            <a:endParaRPr lang="en-US"/>
          </a:p>
          <a:p>
            <a:pPr marL="127000" indent="0">
              <a:buNone/>
            </a:pPr>
            <a:r>
              <a:rPr lang="en-US" b="1"/>
              <a:t>Primary Key:</a:t>
            </a:r>
            <a:r>
              <a:rPr lang="en-US"/>
              <a:t> </a:t>
            </a:r>
          </a:p>
          <a:p>
            <a:r>
              <a:rPr lang="en-US"/>
              <a:t>Province Code (from Province)</a:t>
            </a:r>
          </a:p>
          <a:p>
            <a:r>
              <a:rPr lang="en-US"/>
              <a:t>Reported Date</a:t>
            </a:r>
          </a:p>
          <a:p>
            <a:r>
              <a:rPr lang="en-US"/>
              <a:t>Age</a:t>
            </a:r>
          </a:p>
          <a:p>
            <a:endParaRPr lang="en-US"/>
          </a:p>
        </p:txBody>
      </p:sp>
      <p:pic>
        <p:nvPicPr>
          <p:cNvPr id="4" name="Picture 4" descr="Text, letter&#10;&#10;Description automatically generated">
            <a:extLst>
              <a:ext uri="{FF2B5EF4-FFF2-40B4-BE49-F238E27FC236}">
                <a16:creationId xmlns:a16="http://schemas.microsoft.com/office/drawing/2014/main" id="{5B3699F8-6CAB-9B13-DFA9-F5DCE74E8195}"/>
              </a:ext>
            </a:extLst>
          </p:cNvPr>
          <p:cNvPicPr>
            <a:picLocks noChangeAspect="1"/>
          </p:cNvPicPr>
          <p:nvPr/>
        </p:nvPicPr>
        <p:blipFill>
          <a:blip r:embed="rId2"/>
          <a:stretch>
            <a:fillRect/>
          </a:stretch>
        </p:blipFill>
        <p:spPr>
          <a:xfrm>
            <a:off x="4311428" y="977230"/>
            <a:ext cx="4333807" cy="1426582"/>
          </a:xfrm>
          <a:prstGeom prst="rect">
            <a:avLst/>
          </a:prstGeom>
        </p:spPr>
      </p:pic>
      <p:pic>
        <p:nvPicPr>
          <p:cNvPr id="5" name="Picture 7" descr="Table&#10;&#10;Description automatically generated">
            <a:extLst>
              <a:ext uri="{FF2B5EF4-FFF2-40B4-BE49-F238E27FC236}">
                <a16:creationId xmlns:a16="http://schemas.microsoft.com/office/drawing/2014/main" id="{12C5AAEB-4716-50D1-17D7-C75F91D06E05}"/>
              </a:ext>
            </a:extLst>
          </p:cNvPr>
          <p:cNvPicPr>
            <a:picLocks noChangeAspect="1"/>
          </p:cNvPicPr>
          <p:nvPr/>
        </p:nvPicPr>
        <p:blipFill>
          <a:blip r:embed="rId3"/>
          <a:stretch>
            <a:fillRect/>
          </a:stretch>
        </p:blipFill>
        <p:spPr>
          <a:xfrm>
            <a:off x="4311428" y="2516469"/>
            <a:ext cx="3542500" cy="2216720"/>
          </a:xfrm>
          <a:prstGeom prst="rect">
            <a:avLst/>
          </a:prstGeom>
        </p:spPr>
      </p:pic>
      <p:sp>
        <p:nvSpPr>
          <p:cNvPr id="7" name="Text Placeholder 2">
            <a:extLst>
              <a:ext uri="{FF2B5EF4-FFF2-40B4-BE49-F238E27FC236}">
                <a16:creationId xmlns:a16="http://schemas.microsoft.com/office/drawing/2014/main" id="{6FEC0826-FE02-C873-F63F-0347B3AA4DE9}"/>
              </a:ext>
            </a:extLst>
          </p:cNvPr>
          <p:cNvSpPr txBox="1">
            <a:spLocks/>
          </p:cNvSpPr>
          <p:nvPr/>
        </p:nvSpPr>
        <p:spPr>
          <a:xfrm>
            <a:off x="769830" y="3717233"/>
            <a:ext cx="3596664" cy="10264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Signika"/>
              <a:buChar char="●"/>
              <a:defRPr sz="1800" b="0" i="0" u="none" strike="noStrike" cap="none">
                <a:solidFill>
                  <a:schemeClr val="dk1"/>
                </a:solidFill>
                <a:latin typeface="Signika"/>
                <a:ea typeface="Signika"/>
                <a:cs typeface="Signika"/>
                <a:sym typeface="Signika"/>
              </a:defRPr>
            </a:lvl1pPr>
            <a:lvl2pPr marL="914400" marR="0" lvl="1"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2pPr>
            <a:lvl3pPr marL="1371600" marR="0" lvl="2"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3pPr>
            <a:lvl4pPr marL="1828800" marR="0" lvl="3"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4pPr>
            <a:lvl5pPr marL="2286000" marR="0" lvl="4"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5pPr>
            <a:lvl6pPr marL="2743200" marR="0" lvl="5"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6pPr>
            <a:lvl7pPr marL="3200400" marR="0" lvl="6"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7pPr>
            <a:lvl8pPr marL="3657600" marR="0" lvl="7"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8pPr>
            <a:lvl9pPr marL="4114800" marR="0" lvl="8" indent="-317500" algn="l" rtl="0">
              <a:lnSpc>
                <a:spcPct val="115000"/>
              </a:lnSpc>
              <a:spcBef>
                <a:spcPts val="1600"/>
              </a:spcBef>
              <a:spcAft>
                <a:spcPts val="160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9pPr>
          </a:lstStyle>
          <a:p>
            <a:pPr marL="114300" indent="0">
              <a:buNone/>
            </a:pPr>
            <a:r>
              <a:rPr lang="en-US" sz="1100">
                <a:solidFill>
                  <a:schemeClr val="bg2"/>
                </a:solidFill>
              </a:rPr>
              <a:t>Normalization note:</a:t>
            </a:r>
          </a:p>
          <a:p>
            <a:pPr marL="114300" indent="0">
              <a:lnSpc>
                <a:spcPct val="114999"/>
              </a:lnSpc>
              <a:buNone/>
            </a:pPr>
            <a:r>
              <a:rPr lang="en-US" sz="1100">
                <a:solidFill>
                  <a:schemeClr val="bg2"/>
                </a:solidFill>
              </a:rPr>
              <a:t>✓ INF: cells contain single value</a:t>
            </a:r>
          </a:p>
          <a:p>
            <a:pPr marL="114300" indent="0">
              <a:lnSpc>
                <a:spcPct val="114999"/>
              </a:lnSpc>
              <a:buNone/>
            </a:pPr>
            <a:r>
              <a:rPr lang="en-US" sz="1100">
                <a:solidFill>
                  <a:schemeClr val="bg2"/>
                </a:solidFill>
              </a:rPr>
              <a:t>✓</a:t>
            </a:r>
            <a:r>
              <a:rPr lang="en-US" sz="1100"/>
              <a:t> </a:t>
            </a:r>
            <a:r>
              <a:rPr lang="en-US" sz="1100">
                <a:solidFill>
                  <a:schemeClr val="bg2"/>
                </a:solidFill>
              </a:rPr>
              <a:t>2NF: non-key attributes have no partial dependency</a:t>
            </a:r>
            <a:endParaRPr lang="en-US">
              <a:solidFill>
                <a:schemeClr val="bg2"/>
              </a:solidFill>
            </a:endParaRPr>
          </a:p>
          <a:p>
            <a:pPr marL="114300" indent="0">
              <a:lnSpc>
                <a:spcPct val="114999"/>
              </a:lnSpc>
              <a:buNone/>
            </a:pPr>
            <a:r>
              <a:rPr lang="en-US" sz="1100">
                <a:solidFill>
                  <a:schemeClr val="bg2"/>
                </a:solidFill>
              </a:rPr>
              <a:t>✓</a:t>
            </a:r>
            <a:r>
              <a:rPr lang="en-US" sz="1100">
                <a:solidFill>
                  <a:srgbClr val="383455"/>
                </a:solidFill>
              </a:rPr>
              <a:t> </a:t>
            </a:r>
            <a:r>
              <a:rPr lang="en-US" sz="1100">
                <a:solidFill>
                  <a:schemeClr val="bg2"/>
                </a:solidFill>
              </a:rPr>
              <a:t>3NF: no transitive dependency</a:t>
            </a:r>
            <a:endParaRPr lang="en-US">
              <a:solidFill>
                <a:schemeClr val="bg2"/>
              </a:solidFill>
            </a:endParaRPr>
          </a:p>
          <a:p>
            <a:pPr>
              <a:lnSpc>
                <a:spcPct val="114999"/>
              </a:lnSpc>
              <a:buFont typeface="Wingdings"/>
              <a:buChar char="ü"/>
            </a:pPr>
            <a:endParaRPr lang="en-US" sz="1100">
              <a:solidFill>
                <a:schemeClr val="bg2"/>
              </a:solidFill>
            </a:endParaRPr>
          </a:p>
          <a:p>
            <a:pPr marL="114300" indent="0">
              <a:lnSpc>
                <a:spcPct val="114999"/>
              </a:lnSpc>
              <a:buNone/>
            </a:pPr>
            <a:endParaRPr lang="en-US" sz="1100">
              <a:solidFill>
                <a:schemeClr val="bg2"/>
              </a:solidFill>
            </a:endParaRPr>
          </a:p>
        </p:txBody>
      </p:sp>
    </p:spTree>
    <p:extLst>
      <p:ext uri="{BB962C8B-B14F-4D97-AF65-F5344CB8AC3E}">
        <p14:creationId xmlns:p14="http://schemas.microsoft.com/office/powerpoint/2010/main" val="4260655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2"/>
          <p:cNvSpPr txBox="1">
            <a:spLocks noGrp="1"/>
          </p:cNvSpPr>
          <p:nvPr>
            <p:ph type="title"/>
          </p:nvPr>
        </p:nvSpPr>
        <p:spPr>
          <a:xfrm>
            <a:off x="2628900" y="2388374"/>
            <a:ext cx="3886200" cy="650400"/>
          </a:xfrm>
          <a:prstGeom prst="rect">
            <a:avLst/>
          </a:prstGeom>
        </p:spPr>
        <p:txBody>
          <a:bodyPr spcFirstLastPara="1" wrap="square" lIns="91425" tIns="0" rIns="91425" bIns="0" anchor="ctr" anchorCtr="0">
            <a:noAutofit/>
          </a:bodyPr>
          <a:lstStyle/>
          <a:p>
            <a:r>
              <a:rPr lang="en" b="0"/>
              <a:t>Database Design</a:t>
            </a:r>
            <a:endParaRPr lang="en-US"/>
          </a:p>
        </p:txBody>
      </p:sp>
      <p:sp>
        <p:nvSpPr>
          <p:cNvPr id="376" name="Google Shape;376;p42"/>
          <p:cNvSpPr txBox="1">
            <a:spLocks noGrp="1"/>
          </p:cNvSpPr>
          <p:nvPr>
            <p:ph type="title" idx="2"/>
          </p:nvPr>
        </p:nvSpPr>
        <p:spPr>
          <a:xfrm>
            <a:off x="2628900" y="1221200"/>
            <a:ext cx="3886200" cy="10965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04</a:t>
            </a:r>
            <a:endParaRPr/>
          </a:p>
        </p:txBody>
      </p:sp>
      <p:grpSp>
        <p:nvGrpSpPr>
          <p:cNvPr id="378" name="Google Shape;378;p42"/>
          <p:cNvGrpSpPr/>
          <p:nvPr/>
        </p:nvGrpSpPr>
        <p:grpSpPr>
          <a:xfrm>
            <a:off x="650938" y="1581172"/>
            <a:ext cx="7891922" cy="1548524"/>
            <a:chOff x="650938" y="1581172"/>
            <a:chExt cx="7891922" cy="1548524"/>
          </a:xfrm>
        </p:grpSpPr>
        <p:grpSp>
          <p:nvGrpSpPr>
            <p:cNvPr id="379" name="Google Shape;379;p42"/>
            <p:cNvGrpSpPr/>
            <p:nvPr/>
          </p:nvGrpSpPr>
          <p:grpSpPr>
            <a:xfrm>
              <a:off x="650938" y="1581172"/>
              <a:ext cx="890527" cy="884902"/>
              <a:chOff x="7098372" y="986300"/>
              <a:chExt cx="461054" cy="458142"/>
            </a:xfrm>
          </p:grpSpPr>
          <p:sp>
            <p:nvSpPr>
              <p:cNvPr id="380" name="Google Shape;380;p42"/>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2"/>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2"/>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2"/>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2"/>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2"/>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2"/>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2"/>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2"/>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2"/>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2"/>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2"/>
            <p:cNvGrpSpPr/>
            <p:nvPr/>
          </p:nvGrpSpPr>
          <p:grpSpPr>
            <a:xfrm>
              <a:off x="8068108" y="2658080"/>
              <a:ext cx="474752" cy="471616"/>
              <a:chOff x="770083" y="196180"/>
              <a:chExt cx="474752" cy="471616"/>
            </a:xfrm>
          </p:grpSpPr>
          <p:sp>
            <p:nvSpPr>
              <p:cNvPr id="394" name="Google Shape;394;p42"/>
              <p:cNvSpPr/>
              <p:nvPr/>
            </p:nvSpPr>
            <p:spPr>
              <a:xfrm>
                <a:off x="855427" y="280212"/>
                <a:ext cx="303680" cy="303680"/>
              </a:xfrm>
              <a:custGeom>
                <a:avLst/>
                <a:gdLst/>
                <a:ahLst/>
                <a:cxnLst/>
                <a:rect l="l" t="t" r="r" b="b"/>
                <a:pathLst>
                  <a:path w="9490" h="9490" extrusionOk="0">
                    <a:moveTo>
                      <a:pt x="4751" y="1072"/>
                    </a:moveTo>
                    <a:cubicBezTo>
                      <a:pt x="4989" y="1072"/>
                      <a:pt x="5180" y="1263"/>
                      <a:pt x="5180" y="1501"/>
                    </a:cubicBezTo>
                    <a:cubicBezTo>
                      <a:pt x="5180" y="1739"/>
                      <a:pt x="4989" y="1941"/>
                      <a:pt x="4751" y="1941"/>
                    </a:cubicBezTo>
                    <a:cubicBezTo>
                      <a:pt x="4513" y="1941"/>
                      <a:pt x="4311" y="1739"/>
                      <a:pt x="4311" y="1501"/>
                    </a:cubicBezTo>
                    <a:cubicBezTo>
                      <a:pt x="4311" y="1263"/>
                      <a:pt x="4513" y="1072"/>
                      <a:pt x="4751" y="1072"/>
                    </a:cubicBezTo>
                    <a:close/>
                    <a:moveTo>
                      <a:pt x="2453" y="2025"/>
                    </a:moveTo>
                    <a:cubicBezTo>
                      <a:pt x="2691" y="2025"/>
                      <a:pt x="2894" y="2215"/>
                      <a:pt x="2894" y="2453"/>
                    </a:cubicBezTo>
                    <a:cubicBezTo>
                      <a:pt x="2894" y="2691"/>
                      <a:pt x="2691" y="2882"/>
                      <a:pt x="2453" y="2882"/>
                    </a:cubicBezTo>
                    <a:cubicBezTo>
                      <a:pt x="2215" y="2882"/>
                      <a:pt x="2025" y="2691"/>
                      <a:pt x="2025" y="2453"/>
                    </a:cubicBezTo>
                    <a:cubicBezTo>
                      <a:pt x="2025" y="2215"/>
                      <a:pt x="2215" y="2025"/>
                      <a:pt x="2453" y="2025"/>
                    </a:cubicBezTo>
                    <a:close/>
                    <a:moveTo>
                      <a:pt x="7037" y="2025"/>
                    </a:moveTo>
                    <a:cubicBezTo>
                      <a:pt x="7275" y="2025"/>
                      <a:pt x="7466" y="2215"/>
                      <a:pt x="7466" y="2453"/>
                    </a:cubicBezTo>
                    <a:cubicBezTo>
                      <a:pt x="7466" y="2691"/>
                      <a:pt x="7275" y="2882"/>
                      <a:pt x="7037" y="2882"/>
                    </a:cubicBezTo>
                    <a:cubicBezTo>
                      <a:pt x="6799" y="2882"/>
                      <a:pt x="6609" y="2691"/>
                      <a:pt x="6609" y="2453"/>
                    </a:cubicBezTo>
                    <a:cubicBezTo>
                      <a:pt x="6609" y="2215"/>
                      <a:pt x="6799" y="2025"/>
                      <a:pt x="7037" y="2025"/>
                    </a:cubicBezTo>
                    <a:close/>
                    <a:moveTo>
                      <a:pt x="3823" y="3382"/>
                    </a:moveTo>
                    <a:cubicBezTo>
                      <a:pt x="4061" y="3382"/>
                      <a:pt x="4251" y="3584"/>
                      <a:pt x="4251" y="3822"/>
                    </a:cubicBezTo>
                    <a:cubicBezTo>
                      <a:pt x="4251" y="4060"/>
                      <a:pt x="4061" y="4251"/>
                      <a:pt x="3823" y="4251"/>
                    </a:cubicBezTo>
                    <a:cubicBezTo>
                      <a:pt x="3584" y="4251"/>
                      <a:pt x="3394" y="4060"/>
                      <a:pt x="3394" y="3822"/>
                    </a:cubicBezTo>
                    <a:cubicBezTo>
                      <a:pt x="3394" y="3584"/>
                      <a:pt x="3584" y="3382"/>
                      <a:pt x="3823" y="3382"/>
                    </a:cubicBezTo>
                    <a:close/>
                    <a:moveTo>
                      <a:pt x="5668" y="3382"/>
                    </a:moveTo>
                    <a:cubicBezTo>
                      <a:pt x="5906" y="3382"/>
                      <a:pt x="6109" y="3584"/>
                      <a:pt x="6109" y="3822"/>
                    </a:cubicBezTo>
                    <a:cubicBezTo>
                      <a:pt x="6109" y="4060"/>
                      <a:pt x="5906" y="4251"/>
                      <a:pt x="5668" y="4251"/>
                    </a:cubicBezTo>
                    <a:cubicBezTo>
                      <a:pt x="5430" y="4251"/>
                      <a:pt x="5239" y="4060"/>
                      <a:pt x="5239" y="3822"/>
                    </a:cubicBezTo>
                    <a:cubicBezTo>
                      <a:pt x="5239" y="3584"/>
                      <a:pt x="5430" y="3382"/>
                      <a:pt x="5668" y="3382"/>
                    </a:cubicBezTo>
                    <a:close/>
                    <a:moveTo>
                      <a:pt x="1513" y="4311"/>
                    </a:moveTo>
                    <a:cubicBezTo>
                      <a:pt x="1751" y="4311"/>
                      <a:pt x="1941" y="4501"/>
                      <a:pt x="1941" y="4739"/>
                    </a:cubicBezTo>
                    <a:cubicBezTo>
                      <a:pt x="1941" y="4977"/>
                      <a:pt x="1751" y="5180"/>
                      <a:pt x="1513" y="5180"/>
                    </a:cubicBezTo>
                    <a:cubicBezTo>
                      <a:pt x="1275" y="5180"/>
                      <a:pt x="1072" y="4977"/>
                      <a:pt x="1072" y="4739"/>
                    </a:cubicBezTo>
                    <a:cubicBezTo>
                      <a:pt x="1072" y="4501"/>
                      <a:pt x="1275" y="4311"/>
                      <a:pt x="1513" y="4311"/>
                    </a:cubicBezTo>
                    <a:close/>
                    <a:moveTo>
                      <a:pt x="7990" y="4311"/>
                    </a:moveTo>
                    <a:cubicBezTo>
                      <a:pt x="8228" y="4311"/>
                      <a:pt x="8418" y="4501"/>
                      <a:pt x="8418" y="4739"/>
                    </a:cubicBezTo>
                    <a:cubicBezTo>
                      <a:pt x="8418" y="4977"/>
                      <a:pt x="8228" y="5180"/>
                      <a:pt x="7990" y="5180"/>
                    </a:cubicBezTo>
                    <a:cubicBezTo>
                      <a:pt x="7752" y="5180"/>
                      <a:pt x="7549" y="4977"/>
                      <a:pt x="7549" y="4739"/>
                    </a:cubicBezTo>
                    <a:cubicBezTo>
                      <a:pt x="7549" y="4501"/>
                      <a:pt x="7752" y="4311"/>
                      <a:pt x="7990" y="4311"/>
                    </a:cubicBezTo>
                    <a:close/>
                    <a:moveTo>
                      <a:pt x="3823" y="5239"/>
                    </a:moveTo>
                    <a:cubicBezTo>
                      <a:pt x="4061" y="5239"/>
                      <a:pt x="4251" y="5430"/>
                      <a:pt x="4251" y="5668"/>
                    </a:cubicBezTo>
                    <a:cubicBezTo>
                      <a:pt x="4251" y="5906"/>
                      <a:pt x="4061" y="6096"/>
                      <a:pt x="3823" y="6096"/>
                    </a:cubicBezTo>
                    <a:cubicBezTo>
                      <a:pt x="3584" y="6096"/>
                      <a:pt x="3394" y="5906"/>
                      <a:pt x="3394" y="5668"/>
                    </a:cubicBezTo>
                    <a:cubicBezTo>
                      <a:pt x="3394" y="5430"/>
                      <a:pt x="3584" y="5239"/>
                      <a:pt x="3823" y="5239"/>
                    </a:cubicBezTo>
                    <a:close/>
                    <a:moveTo>
                      <a:pt x="5668" y="5239"/>
                    </a:moveTo>
                    <a:cubicBezTo>
                      <a:pt x="5906" y="5239"/>
                      <a:pt x="6109" y="5430"/>
                      <a:pt x="6109" y="5668"/>
                    </a:cubicBezTo>
                    <a:cubicBezTo>
                      <a:pt x="6109" y="5906"/>
                      <a:pt x="5906" y="6096"/>
                      <a:pt x="5668" y="6096"/>
                    </a:cubicBezTo>
                    <a:cubicBezTo>
                      <a:pt x="5430" y="6096"/>
                      <a:pt x="5239" y="5906"/>
                      <a:pt x="5239" y="5668"/>
                    </a:cubicBezTo>
                    <a:cubicBezTo>
                      <a:pt x="5239" y="5430"/>
                      <a:pt x="5430" y="5239"/>
                      <a:pt x="5668" y="5239"/>
                    </a:cubicBezTo>
                    <a:close/>
                    <a:moveTo>
                      <a:pt x="2453" y="6597"/>
                    </a:moveTo>
                    <a:cubicBezTo>
                      <a:pt x="2691" y="6597"/>
                      <a:pt x="2894" y="6799"/>
                      <a:pt x="2894" y="7037"/>
                    </a:cubicBezTo>
                    <a:cubicBezTo>
                      <a:pt x="2894" y="7275"/>
                      <a:pt x="2691" y="7466"/>
                      <a:pt x="2453" y="7466"/>
                    </a:cubicBezTo>
                    <a:cubicBezTo>
                      <a:pt x="2215" y="7466"/>
                      <a:pt x="2025" y="7275"/>
                      <a:pt x="2025" y="7037"/>
                    </a:cubicBezTo>
                    <a:cubicBezTo>
                      <a:pt x="2025" y="6799"/>
                      <a:pt x="2215" y="6597"/>
                      <a:pt x="2453" y="6597"/>
                    </a:cubicBezTo>
                    <a:close/>
                    <a:moveTo>
                      <a:pt x="7037" y="6597"/>
                    </a:moveTo>
                    <a:cubicBezTo>
                      <a:pt x="7275" y="6597"/>
                      <a:pt x="7466" y="6799"/>
                      <a:pt x="7466" y="7037"/>
                    </a:cubicBezTo>
                    <a:cubicBezTo>
                      <a:pt x="7466" y="7275"/>
                      <a:pt x="7275" y="7466"/>
                      <a:pt x="7037" y="7466"/>
                    </a:cubicBezTo>
                    <a:cubicBezTo>
                      <a:pt x="6799" y="7466"/>
                      <a:pt x="6609" y="7275"/>
                      <a:pt x="6609" y="7037"/>
                    </a:cubicBezTo>
                    <a:cubicBezTo>
                      <a:pt x="6609" y="6799"/>
                      <a:pt x="6799" y="6597"/>
                      <a:pt x="7037" y="6597"/>
                    </a:cubicBezTo>
                    <a:close/>
                    <a:moveTo>
                      <a:pt x="4751" y="7549"/>
                    </a:moveTo>
                    <a:cubicBezTo>
                      <a:pt x="4989" y="7549"/>
                      <a:pt x="5180" y="7739"/>
                      <a:pt x="5180" y="7978"/>
                    </a:cubicBezTo>
                    <a:cubicBezTo>
                      <a:pt x="5180" y="8216"/>
                      <a:pt x="4989" y="8418"/>
                      <a:pt x="4751" y="8418"/>
                    </a:cubicBezTo>
                    <a:cubicBezTo>
                      <a:pt x="4513" y="8418"/>
                      <a:pt x="4311" y="8216"/>
                      <a:pt x="4311" y="7978"/>
                    </a:cubicBezTo>
                    <a:cubicBezTo>
                      <a:pt x="4311" y="7739"/>
                      <a:pt x="4513" y="7549"/>
                      <a:pt x="4751" y="7549"/>
                    </a:cubicBezTo>
                    <a:close/>
                    <a:moveTo>
                      <a:pt x="4751" y="0"/>
                    </a:moveTo>
                    <a:cubicBezTo>
                      <a:pt x="2132" y="0"/>
                      <a:pt x="1" y="2132"/>
                      <a:pt x="1" y="4739"/>
                    </a:cubicBezTo>
                    <a:cubicBezTo>
                      <a:pt x="1" y="7358"/>
                      <a:pt x="2132" y="9490"/>
                      <a:pt x="4751" y="9490"/>
                    </a:cubicBezTo>
                    <a:cubicBezTo>
                      <a:pt x="7359" y="9490"/>
                      <a:pt x="9490" y="7358"/>
                      <a:pt x="9490" y="4739"/>
                    </a:cubicBezTo>
                    <a:cubicBezTo>
                      <a:pt x="9490" y="2132"/>
                      <a:pt x="7359" y="0"/>
                      <a:pt x="47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2"/>
              <p:cNvSpPr/>
              <p:nvPr/>
            </p:nvSpPr>
            <p:spPr>
              <a:xfrm>
                <a:off x="919043" y="196180"/>
                <a:ext cx="59872" cy="66528"/>
              </a:xfrm>
              <a:custGeom>
                <a:avLst/>
                <a:gdLst/>
                <a:ahLst/>
                <a:cxnLst/>
                <a:rect l="l" t="t" r="r" b="b"/>
                <a:pathLst>
                  <a:path w="1871" h="2079" extrusionOk="0">
                    <a:moveTo>
                      <a:pt x="1395" y="0"/>
                    </a:moveTo>
                    <a:cubicBezTo>
                      <a:pt x="1355" y="0"/>
                      <a:pt x="1315" y="6"/>
                      <a:pt x="1275" y="19"/>
                    </a:cubicBezTo>
                    <a:lnTo>
                      <a:pt x="370" y="257"/>
                    </a:lnTo>
                    <a:cubicBezTo>
                      <a:pt x="132" y="317"/>
                      <a:pt x="1" y="555"/>
                      <a:pt x="61" y="781"/>
                    </a:cubicBezTo>
                    <a:cubicBezTo>
                      <a:pt x="111" y="972"/>
                      <a:pt x="281" y="1104"/>
                      <a:pt x="483" y="1104"/>
                    </a:cubicBezTo>
                    <a:cubicBezTo>
                      <a:pt x="520" y="1104"/>
                      <a:pt x="558" y="1100"/>
                      <a:pt x="596" y="1091"/>
                    </a:cubicBezTo>
                    <a:lnTo>
                      <a:pt x="632" y="1079"/>
                    </a:lnTo>
                    <a:lnTo>
                      <a:pt x="894" y="2079"/>
                    </a:lnTo>
                    <a:cubicBezTo>
                      <a:pt x="1168" y="1984"/>
                      <a:pt x="1442" y="1912"/>
                      <a:pt x="1727" y="1853"/>
                    </a:cubicBezTo>
                    <a:lnTo>
                      <a:pt x="1465" y="852"/>
                    </a:lnTo>
                    <a:lnTo>
                      <a:pt x="1501" y="852"/>
                    </a:lnTo>
                    <a:cubicBezTo>
                      <a:pt x="1727" y="781"/>
                      <a:pt x="1870" y="555"/>
                      <a:pt x="1799" y="317"/>
                    </a:cubicBezTo>
                    <a:cubicBezTo>
                      <a:pt x="1750" y="130"/>
                      <a:pt x="1580" y="0"/>
                      <a:pt x="13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2"/>
              <p:cNvSpPr/>
              <p:nvPr/>
            </p:nvSpPr>
            <p:spPr>
              <a:xfrm>
                <a:off x="821891" y="247732"/>
                <a:ext cx="68992" cy="67552"/>
              </a:xfrm>
              <a:custGeom>
                <a:avLst/>
                <a:gdLst/>
                <a:ahLst/>
                <a:cxnLst/>
                <a:rect l="l" t="t" r="r" b="b"/>
                <a:pathLst>
                  <a:path w="2156" h="2111" extrusionOk="0">
                    <a:moveTo>
                      <a:pt x="1138" y="0"/>
                    </a:moveTo>
                    <a:cubicBezTo>
                      <a:pt x="1028" y="0"/>
                      <a:pt x="918" y="45"/>
                      <a:pt x="834" y="134"/>
                    </a:cubicBezTo>
                    <a:lnTo>
                      <a:pt x="168" y="801"/>
                    </a:lnTo>
                    <a:cubicBezTo>
                      <a:pt x="1" y="968"/>
                      <a:pt x="1" y="1242"/>
                      <a:pt x="168" y="1408"/>
                    </a:cubicBezTo>
                    <a:cubicBezTo>
                      <a:pt x="251" y="1492"/>
                      <a:pt x="361" y="1533"/>
                      <a:pt x="471" y="1533"/>
                    </a:cubicBezTo>
                    <a:cubicBezTo>
                      <a:pt x="581" y="1533"/>
                      <a:pt x="691" y="1492"/>
                      <a:pt x="775" y="1408"/>
                    </a:cubicBezTo>
                    <a:lnTo>
                      <a:pt x="811" y="1385"/>
                    </a:lnTo>
                    <a:lnTo>
                      <a:pt x="1537" y="2111"/>
                    </a:lnTo>
                    <a:cubicBezTo>
                      <a:pt x="1727" y="1897"/>
                      <a:pt x="1930" y="1694"/>
                      <a:pt x="2156" y="1504"/>
                    </a:cubicBezTo>
                    <a:lnTo>
                      <a:pt x="1418" y="765"/>
                    </a:lnTo>
                    <a:lnTo>
                      <a:pt x="1442" y="742"/>
                    </a:lnTo>
                    <a:cubicBezTo>
                      <a:pt x="1608" y="575"/>
                      <a:pt x="1608" y="301"/>
                      <a:pt x="1442" y="134"/>
                    </a:cubicBezTo>
                    <a:cubicBezTo>
                      <a:pt x="1358" y="45"/>
                      <a:pt x="1248" y="0"/>
                      <a:pt x="1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2"/>
              <p:cNvSpPr/>
              <p:nvPr/>
            </p:nvSpPr>
            <p:spPr>
              <a:xfrm>
                <a:off x="770083" y="345268"/>
                <a:ext cx="68224" cy="56576"/>
              </a:xfrm>
              <a:custGeom>
                <a:avLst/>
                <a:gdLst/>
                <a:ahLst/>
                <a:cxnLst/>
                <a:rect l="l" t="t" r="r" b="b"/>
                <a:pathLst>
                  <a:path w="2132" h="1768" extrusionOk="0">
                    <a:moveTo>
                      <a:pt x="719" y="1"/>
                    </a:moveTo>
                    <a:cubicBezTo>
                      <a:pt x="526" y="1"/>
                      <a:pt x="358" y="124"/>
                      <a:pt x="298" y="313"/>
                    </a:cubicBezTo>
                    <a:lnTo>
                      <a:pt x="60" y="1230"/>
                    </a:lnTo>
                    <a:cubicBezTo>
                      <a:pt x="1" y="1456"/>
                      <a:pt x="132" y="1694"/>
                      <a:pt x="370" y="1754"/>
                    </a:cubicBezTo>
                    <a:cubicBezTo>
                      <a:pt x="404" y="1763"/>
                      <a:pt x="440" y="1768"/>
                      <a:pt x="476" y="1768"/>
                    </a:cubicBezTo>
                    <a:cubicBezTo>
                      <a:pt x="660" y="1768"/>
                      <a:pt x="844" y="1644"/>
                      <a:pt x="894" y="1444"/>
                    </a:cubicBezTo>
                    <a:lnTo>
                      <a:pt x="906" y="1408"/>
                    </a:lnTo>
                    <a:lnTo>
                      <a:pt x="1906" y="1682"/>
                    </a:lnTo>
                    <a:cubicBezTo>
                      <a:pt x="1953" y="1396"/>
                      <a:pt x="2037" y="1111"/>
                      <a:pt x="2132" y="849"/>
                    </a:cubicBezTo>
                    <a:lnTo>
                      <a:pt x="1132" y="575"/>
                    </a:lnTo>
                    <a:lnTo>
                      <a:pt x="1132" y="539"/>
                    </a:lnTo>
                    <a:cubicBezTo>
                      <a:pt x="1203" y="313"/>
                      <a:pt x="1060" y="75"/>
                      <a:pt x="834" y="15"/>
                    </a:cubicBezTo>
                    <a:cubicBezTo>
                      <a:pt x="795" y="6"/>
                      <a:pt x="757" y="1"/>
                      <a:pt x="7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2"/>
              <p:cNvSpPr/>
              <p:nvPr/>
            </p:nvSpPr>
            <p:spPr>
              <a:xfrm>
                <a:off x="770083" y="462100"/>
                <a:ext cx="68224" cy="56736"/>
              </a:xfrm>
              <a:custGeom>
                <a:avLst/>
                <a:gdLst/>
                <a:ahLst/>
                <a:cxnLst/>
                <a:rect l="l" t="t" r="r" b="b"/>
                <a:pathLst>
                  <a:path w="2132" h="1773" extrusionOk="0">
                    <a:moveTo>
                      <a:pt x="491" y="0"/>
                    </a:moveTo>
                    <a:cubicBezTo>
                      <a:pt x="450" y="0"/>
                      <a:pt x="409" y="6"/>
                      <a:pt x="370" y="20"/>
                    </a:cubicBezTo>
                    <a:cubicBezTo>
                      <a:pt x="132" y="79"/>
                      <a:pt x="1" y="317"/>
                      <a:pt x="60" y="543"/>
                    </a:cubicBezTo>
                    <a:lnTo>
                      <a:pt x="298" y="1448"/>
                    </a:lnTo>
                    <a:cubicBezTo>
                      <a:pt x="358" y="1648"/>
                      <a:pt x="527" y="1772"/>
                      <a:pt x="720" y="1772"/>
                    </a:cubicBezTo>
                    <a:cubicBezTo>
                      <a:pt x="757" y="1772"/>
                      <a:pt x="795" y="1767"/>
                      <a:pt x="834" y="1758"/>
                    </a:cubicBezTo>
                    <a:cubicBezTo>
                      <a:pt x="1060" y="1698"/>
                      <a:pt x="1203" y="1460"/>
                      <a:pt x="1132" y="1222"/>
                    </a:cubicBezTo>
                    <a:lnTo>
                      <a:pt x="1132" y="1186"/>
                    </a:lnTo>
                    <a:lnTo>
                      <a:pt x="2132" y="924"/>
                    </a:lnTo>
                    <a:cubicBezTo>
                      <a:pt x="2037" y="651"/>
                      <a:pt x="1953" y="377"/>
                      <a:pt x="1906" y="91"/>
                    </a:cubicBezTo>
                    <a:lnTo>
                      <a:pt x="906" y="353"/>
                    </a:lnTo>
                    <a:lnTo>
                      <a:pt x="894" y="317"/>
                    </a:lnTo>
                    <a:cubicBezTo>
                      <a:pt x="845" y="123"/>
                      <a:pt x="670" y="0"/>
                      <a:pt x="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2"/>
              <p:cNvSpPr/>
              <p:nvPr/>
            </p:nvSpPr>
            <p:spPr>
              <a:xfrm>
                <a:off x="821891" y="548436"/>
                <a:ext cx="68992" cy="67648"/>
              </a:xfrm>
              <a:custGeom>
                <a:avLst/>
                <a:gdLst/>
                <a:ahLst/>
                <a:cxnLst/>
                <a:rect l="l" t="t" r="r" b="b"/>
                <a:pathLst>
                  <a:path w="2156" h="2114" extrusionOk="0">
                    <a:moveTo>
                      <a:pt x="1537" y="0"/>
                    </a:moveTo>
                    <a:lnTo>
                      <a:pt x="811" y="739"/>
                    </a:lnTo>
                    <a:lnTo>
                      <a:pt x="775" y="715"/>
                    </a:lnTo>
                    <a:cubicBezTo>
                      <a:pt x="691" y="631"/>
                      <a:pt x="581" y="590"/>
                      <a:pt x="471" y="590"/>
                    </a:cubicBezTo>
                    <a:cubicBezTo>
                      <a:pt x="361" y="590"/>
                      <a:pt x="251" y="631"/>
                      <a:pt x="168" y="715"/>
                    </a:cubicBezTo>
                    <a:cubicBezTo>
                      <a:pt x="1" y="881"/>
                      <a:pt x="1" y="1155"/>
                      <a:pt x="168" y="1322"/>
                    </a:cubicBezTo>
                    <a:lnTo>
                      <a:pt x="834" y="1989"/>
                    </a:lnTo>
                    <a:cubicBezTo>
                      <a:pt x="918" y="2072"/>
                      <a:pt x="1028" y="2114"/>
                      <a:pt x="1138" y="2114"/>
                    </a:cubicBezTo>
                    <a:cubicBezTo>
                      <a:pt x="1248" y="2114"/>
                      <a:pt x="1358" y="2072"/>
                      <a:pt x="1442" y="1989"/>
                    </a:cubicBezTo>
                    <a:cubicBezTo>
                      <a:pt x="1608" y="1822"/>
                      <a:pt x="1608" y="1548"/>
                      <a:pt x="1442" y="1382"/>
                    </a:cubicBezTo>
                    <a:lnTo>
                      <a:pt x="1418" y="1346"/>
                    </a:lnTo>
                    <a:lnTo>
                      <a:pt x="2156" y="620"/>
                    </a:lnTo>
                    <a:cubicBezTo>
                      <a:pt x="1930" y="429"/>
                      <a:pt x="1727" y="227"/>
                      <a:pt x="1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2"/>
              <p:cNvSpPr/>
              <p:nvPr/>
            </p:nvSpPr>
            <p:spPr>
              <a:xfrm>
                <a:off x="919043" y="601012"/>
                <a:ext cx="59872" cy="66784"/>
              </a:xfrm>
              <a:custGeom>
                <a:avLst/>
                <a:gdLst/>
                <a:ahLst/>
                <a:cxnLst/>
                <a:rect l="l" t="t" r="r" b="b"/>
                <a:pathLst>
                  <a:path w="1871" h="2087" extrusionOk="0">
                    <a:moveTo>
                      <a:pt x="894" y="0"/>
                    </a:moveTo>
                    <a:lnTo>
                      <a:pt x="632" y="1001"/>
                    </a:lnTo>
                    <a:lnTo>
                      <a:pt x="596" y="1001"/>
                    </a:lnTo>
                    <a:cubicBezTo>
                      <a:pt x="554" y="989"/>
                      <a:pt x="513" y="983"/>
                      <a:pt x="473" y="983"/>
                    </a:cubicBezTo>
                    <a:cubicBezTo>
                      <a:pt x="275" y="983"/>
                      <a:pt x="110" y="1120"/>
                      <a:pt x="61" y="1298"/>
                    </a:cubicBezTo>
                    <a:cubicBezTo>
                      <a:pt x="1" y="1536"/>
                      <a:pt x="132" y="1763"/>
                      <a:pt x="370" y="1834"/>
                    </a:cubicBezTo>
                    <a:lnTo>
                      <a:pt x="1275" y="2072"/>
                    </a:lnTo>
                    <a:cubicBezTo>
                      <a:pt x="1312" y="2082"/>
                      <a:pt x="1349" y="2086"/>
                      <a:pt x="1385" y="2086"/>
                    </a:cubicBezTo>
                    <a:cubicBezTo>
                      <a:pt x="1574" y="2086"/>
                      <a:pt x="1749" y="1962"/>
                      <a:pt x="1799" y="1763"/>
                    </a:cubicBezTo>
                    <a:cubicBezTo>
                      <a:pt x="1870" y="1536"/>
                      <a:pt x="1727" y="1298"/>
                      <a:pt x="1501" y="1239"/>
                    </a:cubicBezTo>
                    <a:lnTo>
                      <a:pt x="1465" y="1227"/>
                    </a:lnTo>
                    <a:lnTo>
                      <a:pt x="1727" y="227"/>
                    </a:lnTo>
                    <a:cubicBezTo>
                      <a:pt x="1442" y="179"/>
                      <a:pt x="1168" y="96"/>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2"/>
              <p:cNvSpPr/>
              <p:nvPr/>
            </p:nvSpPr>
            <p:spPr>
              <a:xfrm>
                <a:off x="1036035" y="601012"/>
                <a:ext cx="59456" cy="66784"/>
              </a:xfrm>
              <a:custGeom>
                <a:avLst/>
                <a:gdLst/>
                <a:ahLst/>
                <a:cxnLst/>
                <a:rect l="l" t="t" r="r" b="b"/>
                <a:pathLst>
                  <a:path w="1858" h="2087" extrusionOk="0">
                    <a:moveTo>
                      <a:pt x="965" y="0"/>
                    </a:moveTo>
                    <a:cubicBezTo>
                      <a:pt x="703" y="96"/>
                      <a:pt x="417" y="179"/>
                      <a:pt x="131" y="227"/>
                    </a:cubicBezTo>
                    <a:lnTo>
                      <a:pt x="405" y="1227"/>
                    </a:lnTo>
                    <a:lnTo>
                      <a:pt x="369" y="1239"/>
                    </a:lnTo>
                    <a:cubicBezTo>
                      <a:pt x="131" y="1298"/>
                      <a:pt x="0" y="1536"/>
                      <a:pt x="60" y="1763"/>
                    </a:cubicBezTo>
                    <a:cubicBezTo>
                      <a:pt x="110" y="1962"/>
                      <a:pt x="285" y="2086"/>
                      <a:pt x="474" y="2086"/>
                    </a:cubicBezTo>
                    <a:cubicBezTo>
                      <a:pt x="510" y="2086"/>
                      <a:pt x="547" y="2082"/>
                      <a:pt x="584" y="2072"/>
                    </a:cubicBezTo>
                    <a:lnTo>
                      <a:pt x="1500" y="1834"/>
                    </a:lnTo>
                    <a:cubicBezTo>
                      <a:pt x="1727" y="1763"/>
                      <a:pt x="1858" y="1536"/>
                      <a:pt x="1798" y="1298"/>
                    </a:cubicBezTo>
                    <a:cubicBezTo>
                      <a:pt x="1749" y="1120"/>
                      <a:pt x="1584" y="983"/>
                      <a:pt x="1393" y="983"/>
                    </a:cubicBezTo>
                    <a:cubicBezTo>
                      <a:pt x="1354" y="983"/>
                      <a:pt x="1314" y="989"/>
                      <a:pt x="1274" y="1001"/>
                    </a:cubicBezTo>
                    <a:lnTo>
                      <a:pt x="1238" y="1001"/>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2"/>
              <p:cNvSpPr/>
              <p:nvPr/>
            </p:nvSpPr>
            <p:spPr>
              <a:xfrm>
                <a:off x="1124035" y="548436"/>
                <a:ext cx="68992" cy="67648"/>
              </a:xfrm>
              <a:custGeom>
                <a:avLst/>
                <a:gdLst/>
                <a:ahLst/>
                <a:cxnLst/>
                <a:rect l="l" t="t" r="r" b="b"/>
                <a:pathLst>
                  <a:path w="2156" h="2114" extrusionOk="0">
                    <a:moveTo>
                      <a:pt x="608" y="0"/>
                    </a:moveTo>
                    <a:cubicBezTo>
                      <a:pt x="417" y="227"/>
                      <a:pt x="215" y="429"/>
                      <a:pt x="1" y="620"/>
                    </a:cubicBezTo>
                    <a:lnTo>
                      <a:pt x="727" y="1346"/>
                    </a:lnTo>
                    <a:lnTo>
                      <a:pt x="703" y="1382"/>
                    </a:lnTo>
                    <a:cubicBezTo>
                      <a:pt x="536" y="1548"/>
                      <a:pt x="536" y="1822"/>
                      <a:pt x="703" y="1989"/>
                    </a:cubicBezTo>
                    <a:cubicBezTo>
                      <a:pt x="786" y="2072"/>
                      <a:pt x="896" y="2114"/>
                      <a:pt x="1007" y="2114"/>
                    </a:cubicBezTo>
                    <a:cubicBezTo>
                      <a:pt x="1117" y="2114"/>
                      <a:pt x="1227" y="2072"/>
                      <a:pt x="1310" y="1989"/>
                    </a:cubicBezTo>
                    <a:lnTo>
                      <a:pt x="1977" y="1322"/>
                    </a:lnTo>
                    <a:cubicBezTo>
                      <a:pt x="2156" y="1155"/>
                      <a:pt x="2156" y="881"/>
                      <a:pt x="1977" y="715"/>
                    </a:cubicBezTo>
                    <a:cubicBezTo>
                      <a:pt x="1894" y="631"/>
                      <a:pt x="1783" y="590"/>
                      <a:pt x="1673" y="590"/>
                    </a:cubicBezTo>
                    <a:cubicBezTo>
                      <a:pt x="1563" y="590"/>
                      <a:pt x="1453" y="631"/>
                      <a:pt x="1370" y="715"/>
                    </a:cubicBezTo>
                    <a:lnTo>
                      <a:pt x="1346" y="739"/>
                    </a:lnTo>
                    <a:lnTo>
                      <a:pt x="6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2"/>
              <p:cNvSpPr/>
              <p:nvPr/>
            </p:nvSpPr>
            <p:spPr>
              <a:xfrm>
                <a:off x="1176611" y="461876"/>
                <a:ext cx="68224" cy="56960"/>
              </a:xfrm>
              <a:custGeom>
                <a:avLst/>
                <a:gdLst/>
                <a:ahLst/>
                <a:cxnLst/>
                <a:rect l="l" t="t" r="r" b="b"/>
                <a:pathLst>
                  <a:path w="2132" h="1780" extrusionOk="0">
                    <a:moveTo>
                      <a:pt x="1653" y="0"/>
                    </a:moveTo>
                    <a:cubicBezTo>
                      <a:pt x="1464" y="0"/>
                      <a:pt x="1287" y="125"/>
                      <a:pt x="1227" y="324"/>
                    </a:cubicBezTo>
                    <a:lnTo>
                      <a:pt x="1227" y="360"/>
                    </a:lnTo>
                    <a:lnTo>
                      <a:pt x="227" y="98"/>
                    </a:lnTo>
                    <a:cubicBezTo>
                      <a:pt x="167" y="384"/>
                      <a:pt x="96" y="658"/>
                      <a:pt x="1" y="931"/>
                    </a:cubicBezTo>
                    <a:lnTo>
                      <a:pt x="1001" y="1193"/>
                    </a:lnTo>
                    <a:lnTo>
                      <a:pt x="989" y="1229"/>
                    </a:lnTo>
                    <a:cubicBezTo>
                      <a:pt x="929" y="1467"/>
                      <a:pt x="1060" y="1705"/>
                      <a:pt x="1298" y="1765"/>
                    </a:cubicBezTo>
                    <a:cubicBezTo>
                      <a:pt x="1335" y="1774"/>
                      <a:pt x="1372" y="1779"/>
                      <a:pt x="1408" y="1779"/>
                    </a:cubicBezTo>
                    <a:cubicBezTo>
                      <a:pt x="1597" y="1779"/>
                      <a:pt x="1772" y="1655"/>
                      <a:pt x="1822" y="1455"/>
                    </a:cubicBezTo>
                    <a:lnTo>
                      <a:pt x="2060" y="550"/>
                    </a:lnTo>
                    <a:cubicBezTo>
                      <a:pt x="2132" y="324"/>
                      <a:pt x="1989" y="86"/>
                      <a:pt x="1763" y="15"/>
                    </a:cubicBezTo>
                    <a:cubicBezTo>
                      <a:pt x="1726" y="5"/>
                      <a:pt x="1689" y="0"/>
                      <a:pt x="16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2"/>
              <p:cNvSpPr/>
              <p:nvPr/>
            </p:nvSpPr>
            <p:spPr>
              <a:xfrm>
                <a:off x="1176611" y="345268"/>
                <a:ext cx="68224" cy="56576"/>
              </a:xfrm>
              <a:custGeom>
                <a:avLst/>
                <a:gdLst/>
                <a:ahLst/>
                <a:cxnLst/>
                <a:rect l="l" t="t" r="r" b="b"/>
                <a:pathLst>
                  <a:path w="2132" h="1768" extrusionOk="0">
                    <a:moveTo>
                      <a:pt x="1409" y="1"/>
                    </a:moveTo>
                    <a:cubicBezTo>
                      <a:pt x="1372" y="1"/>
                      <a:pt x="1335" y="6"/>
                      <a:pt x="1298" y="15"/>
                    </a:cubicBezTo>
                    <a:cubicBezTo>
                      <a:pt x="1060" y="75"/>
                      <a:pt x="929" y="313"/>
                      <a:pt x="989" y="539"/>
                    </a:cubicBezTo>
                    <a:lnTo>
                      <a:pt x="1001" y="575"/>
                    </a:lnTo>
                    <a:lnTo>
                      <a:pt x="1" y="849"/>
                    </a:lnTo>
                    <a:cubicBezTo>
                      <a:pt x="96" y="1111"/>
                      <a:pt x="167" y="1396"/>
                      <a:pt x="227" y="1682"/>
                    </a:cubicBezTo>
                    <a:lnTo>
                      <a:pt x="1227" y="1408"/>
                    </a:lnTo>
                    <a:lnTo>
                      <a:pt x="1227" y="1444"/>
                    </a:lnTo>
                    <a:cubicBezTo>
                      <a:pt x="1287" y="1644"/>
                      <a:pt x="1464" y="1768"/>
                      <a:pt x="1653" y="1768"/>
                    </a:cubicBezTo>
                    <a:cubicBezTo>
                      <a:pt x="1689" y="1768"/>
                      <a:pt x="1726" y="1763"/>
                      <a:pt x="1763" y="1754"/>
                    </a:cubicBezTo>
                    <a:cubicBezTo>
                      <a:pt x="1989" y="1694"/>
                      <a:pt x="2132" y="1456"/>
                      <a:pt x="2060" y="1230"/>
                    </a:cubicBezTo>
                    <a:lnTo>
                      <a:pt x="1822" y="313"/>
                    </a:lnTo>
                    <a:cubicBezTo>
                      <a:pt x="1772" y="124"/>
                      <a:pt x="1597"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2"/>
              <p:cNvSpPr/>
              <p:nvPr/>
            </p:nvSpPr>
            <p:spPr>
              <a:xfrm>
                <a:off x="1124035" y="247732"/>
                <a:ext cx="68992" cy="67552"/>
              </a:xfrm>
              <a:custGeom>
                <a:avLst/>
                <a:gdLst/>
                <a:ahLst/>
                <a:cxnLst/>
                <a:rect l="l" t="t" r="r" b="b"/>
                <a:pathLst>
                  <a:path w="2156" h="2111" extrusionOk="0">
                    <a:moveTo>
                      <a:pt x="1007" y="0"/>
                    </a:moveTo>
                    <a:cubicBezTo>
                      <a:pt x="896" y="0"/>
                      <a:pt x="786" y="45"/>
                      <a:pt x="703" y="134"/>
                    </a:cubicBezTo>
                    <a:cubicBezTo>
                      <a:pt x="536" y="301"/>
                      <a:pt x="536" y="575"/>
                      <a:pt x="703" y="742"/>
                    </a:cubicBezTo>
                    <a:lnTo>
                      <a:pt x="727" y="765"/>
                    </a:lnTo>
                    <a:lnTo>
                      <a:pt x="1" y="1504"/>
                    </a:lnTo>
                    <a:cubicBezTo>
                      <a:pt x="215" y="1694"/>
                      <a:pt x="417" y="1897"/>
                      <a:pt x="608" y="2111"/>
                    </a:cubicBezTo>
                    <a:lnTo>
                      <a:pt x="1346" y="1385"/>
                    </a:lnTo>
                    <a:lnTo>
                      <a:pt x="1370" y="1408"/>
                    </a:lnTo>
                    <a:cubicBezTo>
                      <a:pt x="1453" y="1492"/>
                      <a:pt x="1563" y="1533"/>
                      <a:pt x="1673" y="1533"/>
                    </a:cubicBezTo>
                    <a:cubicBezTo>
                      <a:pt x="1783" y="1533"/>
                      <a:pt x="1894" y="1492"/>
                      <a:pt x="1977" y="1408"/>
                    </a:cubicBezTo>
                    <a:cubicBezTo>
                      <a:pt x="2156" y="1242"/>
                      <a:pt x="2156" y="968"/>
                      <a:pt x="1977" y="801"/>
                    </a:cubicBezTo>
                    <a:lnTo>
                      <a:pt x="1310" y="134"/>
                    </a:lnTo>
                    <a:cubicBezTo>
                      <a:pt x="1227" y="45"/>
                      <a:pt x="1117" y="0"/>
                      <a:pt x="10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2"/>
              <p:cNvSpPr/>
              <p:nvPr/>
            </p:nvSpPr>
            <p:spPr>
              <a:xfrm>
                <a:off x="1036035" y="196180"/>
                <a:ext cx="59456" cy="66528"/>
              </a:xfrm>
              <a:custGeom>
                <a:avLst/>
                <a:gdLst/>
                <a:ahLst/>
                <a:cxnLst/>
                <a:rect l="l" t="t" r="r" b="b"/>
                <a:pathLst>
                  <a:path w="1858" h="2079" extrusionOk="0">
                    <a:moveTo>
                      <a:pt x="464" y="0"/>
                    </a:moveTo>
                    <a:cubicBezTo>
                      <a:pt x="279" y="0"/>
                      <a:pt x="109" y="130"/>
                      <a:pt x="60" y="317"/>
                    </a:cubicBezTo>
                    <a:cubicBezTo>
                      <a:pt x="0" y="555"/>
                      <a:pt x="131" y="781"/>
                      <a:pt x="369" y="852"/>
                    </a:cubicBezTo>
                    <a:lnTo>
                      <a:pt x="405" y="852"/>
                    </a:lnTo>
                    <a:lnTo>
                      <a:pt x="131" y="1853"/>
                    </a:lnTo>
                    <a:cubicBezTo>
                      <a:pt x="417" y="1912"/>
                      <a:pt x="703" y="1984"/>
                      <a:pt x="965" y="2079"/>
                    </a:cubicBezTo>
                    <a:lnTo>
                      <a:pt x="1238" y="1079"/>
                    </a:lnTo>
                    <a:lnTo>
                      <a:pt x="1274" y="1091"/>
                    </a:lnTo>
                    <a:cubicBezTo>
                      <a:pt x="1311" y="1100"/>
                      <a:pt x="1347" y="1104"/>
                      <a:pt x="1383" y="1104"/>
                    </a:cubicBezTo>
                    <a:cubicBezTo>
                      <a:pt x="1578" y="1104"/>
                      <a:pt x="1748" y="972"/>
                      <a:pt x="1798" y="781"/>
                    </a:cubicBezTo>
                    <a:cubicBezTo>
                      <a:pt x="1858" y="555"/>
                      <a:pt x="1727" y="317"/>
                      <a:pt x="1500" y="257"/>
                    </a:cubicBezTo>
                    <a:lnTo>
                      <a:pt x="584" y="19"/>
                    </a:lnTo>
                    <a:cubicBezTo>
                      <a:pt x="544" y="6"/>
                      <a:pt x="504" y="0"/>
                      <a:pt x="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606600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D7E6D-AFE6-BB1B-F0F0-A5C1A9322416}"/>
              </a:ext>
            </a:extLst>
          </p:cNvPr>
          <p:cNvSpPr>
            <a:spLocks noGrp="1"/>
          </p:cNvSpPr>
          <p:nvPr>
            <p:ph type="title"/>
          </p:nvPr>
        </p:nvSpPr>
        <p:spPr/>
        <p:txBody>
          <a:bodyPr/>
          <a:lstStyle/>
          <a:p>
            <a:r>
              <a:rPr lang="en-US"/>
              <a:t>Excel to SQL Queries (</a:t>
            </a:r>
            <a:r>
              <a:rPr lang="en-US" b="0"/>
              <a:t>ExcelToSQL.py)</a:t>
            </a:r>
            <a:endParaRPr lang="en-US"/>
          </a:p>
        </p:txBody>
      </p:sp>
      <p:sp>
        <p:nvSpPr>
          <p:cNvPr id="3" name="Text Placeholder 2">
            <a:extLst>
              <a:ext uri="{FF2B5EF4-FFF2-40B4-BE49-F238E27FC236}">
                <a16:creationId xmlns:a16="http://schemas.microsoft.com/office/drawing/2014/main" id="{B7147676-5A25-99A6-4CA0-F1272E94226A}"/>
              </a:ext>
            </a:extLst>
          </p:cNvPr>
          <p:cNvSpPr>
            <a:spLocks noGrp="1"/>
          </p:cNvSpPr>
          <p:nvPr>
            <p:ph type="body" idx="1"/>
          </p:nvPr>
        </p:nvSpPr>
        <p:spPr>
          <a:xfrm>
            <a:off x="733600" y="1211025"/>
            <a:ext cx="3527625" cy="2130900"/>
          </a:xfrm>
        </p:spPr>
        <p:txBody>
          <a:bodyPr/>
          <a:lstStyle/>
          <a:p>
            <a:r>
              <a:rPr lang="en-US"/>
              <a:t>Excel data populated using data from Ontario governmental website</a:t>
            </a:r>
          </a:p>
          <a:p>
            <a:r>
              <a:rPr lang="en-US"/>
              <a:t>Custom Python script that transforms data in an Excel sheet into INSERT statements</a:t>
            </a:r>
          </a:p>
          <a:p>
            <a:r>
              <a:rPr lang="en-US"/>
              <a:t>Output is a .</a:t>
            </a:r>
            <a:r>
              <a:rPr lang="en-US" err="1"/>
              <a:t>sql</a:t>
            </a:r>
            <a:r>
              <a:rPr lang="en-US"/>
              <a:t> file that can be imported in SQLPLUS Server</a:t>
            </a:r>
          </a:p>
          <a:p>
            <a:endParaRPr lang="en-US"/>
          </a:p>
        </p:txBody>
      </p:sp>
      <p:pic>
        <p:nvPicPr>
          <p:cNvPr id="4" name="Picture 4" descr="Text&#10;&#10;Description automatically generated">
            <a:extLst>
              <a:ext uri="{FF2B5EF4-FFF2-40B4-BE49-F238E27FC236}">
                <a16:creationId xmlns:a16="http://schemas.microsoft.com/office/drawing/2014/main" id="{1AB5AC7D-840E-1DC6-69A2-2405063825F1}"/>
              </a:ext>
            </a:extLst>
          </p:cNvPr>
          <p:cNvPicPr>
            <a:picLocks noChangeAspect="1"/>
          </p:cNvPicPr>
          <p:nvPr/>
        </p:nvPicPr>
        <p:blipFill>
          <a:blip r:embed="rId2"/>
          <a:stretch>
            <a:fillRect/>
          </a:stretch>
        </p:blipFill>
        <p:spPr>
          <a:xfrm>
            <a:off x="4767262" y="917152"/>
            <a:ext cx="3805238" cy="3956895"/>
          </a:xfrm>
          <a:prstGeom prst="rect">
            <a:avLst/>
          </a:prstGeom>
        </p:spPr>
      </p:pic>
    </p:spTree>
    <p:extLst>
      <p:ext uri="{BB962C8B-B14F-4D97-AF65-F5344CB8AC3E}">
        <p14:creationId xmlns:p14="http://schemas.microsoft.com/office/powerpoint/2010/main" val="1512113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8FF29-A2FA-BB0B-18CD-05FDD4A55BA0}"/>
              </a:ext>
            </a:extLst>
          </p:cNvPr>
          <p:cNvSpPr>
            <a:spLocks noGrp="1"/>
          </p:cNvSpPr>
          <p:nvPr>
            <p:ph type="title"/>
          </p:nvPr>
        </p:nvSpPr>
        <p:spPr>
          <a:xfrm>
            <a:off x="666925" y="387250"/>
            <a:ext cx="4752900" cy="572700"/>
          </a:xfrm>
        </p:spPr>
        <p:txBody>
          <a:bodyPr/>
          <a:lstStyle/>
          <a:p>
            <a:r>
              <a:rPr lang="en-US"/>
              <a:t>Plotting Script (plot.sh)</a:t>
            </a:r>
          </a:p>
        </p:txBody>
      </p:sp>
      <p:sp>
        <p:nvSpPr>
          <p:cNvPr id="3" name="Text Placeholder 2">
            <a:extLst>
              <a:ext uri="{FF2B5EF4-FFF2-40B4-BE49-F238E27FC236}">
                <a16:creationId xmlns:a16="http://schemas.microsoft.com/office/drawing/2014/main" id="{83E1519D-EDEE-CDCF-2F7F-5DF1B701727D}"/>
              </a:ext>
            </a:extLst>
          </p:cNvPr>
          <p:cNvSpPr>
            <a:spLocks noGrp="1"/>
          </p:cNvSpPr>
          <p:nvPr>
            <p:ph type="body" idx="1"/>
          </p:nvPr>
        </p:nvSpPr>
        <p:spPr/>
        <p:txBody>
          <a:bodyPr/>
          <a:lstStyle/>
          <a:p>
            <a:r>
              <a:rPr lang="en-US"/>
              <a:t>Another custom script</a:t>
            </a:r>
          </a:p>
          <a:p>
            <a:r>
              <a:rPr lang="en-US"/>
              <a:t>Script asks for user input for x and y data columns</a:t>
            </a:r>
          </a:p>
          <a:p>
            <a:r>
              <a:rPr lang="en-US"/>
              <a:t>Generates .jpg file using </a:t>
            </a:r>
            <a:r>
              <a:rPr lang="en-US" err="1"/>
              <a:t>gnuplot</a:t>
            </a:r>
            <a:r>
              <a:rPr lang="en-US"/>
              <a:t> GUI program </a:t>
            </a:r>
            <a:r>
              <a:rPr lang="en-US" err="1"/>
              <a:t>program</a:t>
            </a:r>
            <a:r>
              <a:rPr lang="en-US"/>
              <a:t> on the CS server</a:t>
            </a:r>
          </a:p>
          <a:p>
            <a:r>
              <a:rPr lang="en-US"/>
              <a:t>Example output on right</a:t>
            </a:r>
          </a:p>
        </p:txBody>
      </p:sp>
      <p:pic>
        <p:nvPicPr>
          <p:cNvPr id="4" name="Picture 4">
            <a:extLst>
              <a:ext uri="{FF2B5EF4-FFF2-40B4-BE49-F238E27FC236}">
                <a16:creationId xmlns:a16="http://schemas.microsoft.com/office/drawing/2014/main" id="{819BBD3B-6157-8BE6-6DF3-38772B96135F}"/>
              </a:ext>
            </a:extLst>
          </p:cNvPr>
          <p:cNvPicPr>
            <a:picLocks noChangeAspect="1"/>
          </p:cNvPicPr>
          <p:nvPr/>
        </p:nvPicPr>
        <p:blipFill>
          <a:blip r:embed="rId2"/>
          <a:stretch>
            <a:fillRect/>
          </a:stretch>
        </p:blipFill>
        <p:spPr>
          <a:xfrm>
            <a:off x="4733925" y="1371600"/>
            <a:ext cx="4105275" cy="3081337"/>
          </a:xfrm>
          <a:prstGeom prst="rect">
            <a:avLst/>
          </a:prstGeom>
        </p:spPr>
      </p:pic>
    </p:spTree>
    <p:extLst>
      <p:ext uri="{BB962C8B-B14F-4D97-AF65-F5344CB8AC3E}">
        <p14:creationId xmlns:p14="http://schemas.microsoft.com/office/powerpoint/2010/main" val="2657117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349358-88D7-F38A-780D-7EFA06452480}"/>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30D155B1-5052-57E3-6953-AEA1F4676D5A}"/>
              </a:ext>
            </a:extLst>
          </p:cNvPr>
          <p:cNvSpPr>
            <a:spLocks noGrp="1"/>
          </p:cNvSpPr>
          <p:nvPr>
            <p:ph type="title"/>
          </p:nvPr>
        </p:nvSpPr>
        <p:spPr/>
        <p:txBody>
          <a:bodyPr/>
          <a:lstStyle/>
          <a:p>
            <a:r>
              <a:rPr lang="en-US"/>
              <a:t>Limitations</a:t>
            </a:r>
          </a:p>
        </p:txBody>
      </p:sp>
      <p:sp>
        <p:nvSpPr>
          <p:cNvPr id="4" name="Text Placeholder 3">
            <a:extLst>
              <a:ext uri="{FF2B5EF4-FFF2-40B4-BE49-F238E27FC236}">
                <a16:creationId xmlns:a16="http://schemas.microsoft.com/office/drawing/2014/main" id="{369A03A3-1A90-1286-42D6-F2EFB5652538}"/>
              </a:ext>
            </a:extLst>
          </p:cNvPr>
          <p:cNvSpPr>
            <a:spLocks noGrp="1"/>
          </p:cNvSpPr>
          <p:nvPr>
            <p:ph type="body" idx="2"/>
          </p:nvPr>
        </p:nvSpPr>
        <p:spPr>
          <a:xfrm>
            <a:off x="863942" y="955354"/>
            <a:ext cx="3769223" cy="2913300"/>
          </a:xfrm>
        </p:spPr>
        <p:txBody>
          <a:bodyPr/>
          <a:lstStyle/>
          <a:p>
            <a:r>
              <a:rPr lang="en-US"/>
              <a:t>Actual Canadian database used various field definitions causing inconsistencies in:</a:t>
            </a:r>
          </a:p>
          <a:p>
            <a:pPr lvl="1">
              <a:lnSpc>
                <a:spcPct val="114999"/>
              </a:lnSpc>
            </a:pPr>
            <a:r>
              <a:rPr lang="en-US"/>
              <a:t>Age Groupings</a:t>
            </a:r>
          </a:p>
          <a:p>
            <a:pPr lvl="1">
              <a:lnSpc>
                <a:spcPct val="114999"/>
              </a:lnSpc>
            </a:pPr>
            <a:r>
              <a:rPr lang="en-US"/>
              <a:t>Provincial Regions</a:t>
            </a:r>
          </a:p>
          <a:p>
            <a:pPr lvl="1">
              <a:lnSpc>
                <a:spcPct val="114999"/>
              </a:lnSpc>
            </a:pPr>
            <a:r>
              <a:rPr lang="en-US"/>
              <a:t>Health Unit Regions</a:t>
            </a:r>
          </a:p>
          <a:p>
            <a:pPr lvl="1">
              <a:lnSpc>
                <a:spcPct val="114999"/>
              </a:lnSpc>
            </a:pPr>
            <a:r>
              <a:rPr lang="en-US"/>
              <a:t>ICU by Age Group or ICU by Health Region was not available</a:t>
            </a:r>
          </a:p>
          <a:p>
            <a:pPr marL="584200" lvl="1" indent="0">
              <a:lnSpc>
                <a:spcPct val="114999"/>
              </a:lnSpc>
              <a:buNone/>
            </a:pPr>
            <a:endParaRPr lang="en-US"/>
          </a:p>
          <a:p>
            <a:pPr marL="584200" lvl="1" indent="0">
              <a:lnSpc>
                <a:spcPct val="114999"/>
              </a:lnSpc>
              <a:buNone/>
            </a:pPr>
            <a:endParaRPr lang="en-US"/>
          </a:p>
        </p:txBody>
      </p:sp>
      <p:sp>
        <p:nvSpPr>
          <p:cNvPr id="8" name="Text Placeholder 3">
            <a:extLst>
              <a:ext uri="{FF2B5EF4-FFF2-40B4-BE49-F238E27FC236}">
                <a16:creationId xmlns:a16="http://schemas.microsoft.com/office/drawing/2014/main" id="{88ECBCC8-E0AE-F39E-305C-8DCB51D02669}"/>
              </a:ext>
            </a:extLst>
          </p:cNvPr>
          <p:cNvSpPr txBox="1">
            <a:spLocks/>
          </p:cNvSpPr>
          <p:nvPr/>
        </p:nvSpPr>
        <p:spPr>
          <a:xfrm>
            <a:off x="865947" y="3524190"/>
            <a:ext cx="3809328" cy="983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aleway SemiBold"/>
              <a:buChar char="●"/>
              <a:defRPr sz="1600" b="0" i="0" u="none" strike="noStrike" cap="none">
                <a:solidFill>
                  <a:schemeClr val="dk1"/>
                </a:solidFill>
                <a:latin typeface="Signika"/>
                <a:ea typeface="Signika"/>
                <a:cs typeface="Signika"/>
                <a:sym typeface="Signika"/>
              </a:defRPr>
            </a:lvl1pPr>
            <a:lvl2pPr marL="914400" marR="0" lvl="1" indent="-330200" algn="l" rtl="0">
              <a:lnSpc>
                <a:spcPct val="115000"/>
              </a:lnSpc>
              <a:spcBef>
                <a:spcPts val="0"/>
              </a:spcBef>
              <a:spcAft>
                <a:spcPts val="0"/>
              </a:spcAft>
              <a:buClr>
                <a:schemeClr val="dk1"/>
              </a:buClr>
              <a:buSzPts val="1600"/>
              <a:buFont typeface="Nunito Light"/>
              <a:buChar char="○"/>
              <a:defRPr sz="1600" b="0" i="0" u="none" strike="noStrike" cap="none">
                <a:solidFill>
                  <a:schemeClr val="dk1"/>
                </a:solidFill>
                <a:latin typeface="Signika"/>
                <a:ea typeface="Signika"/>
                <a:cs typeface="Signika"/>
                <a:sym typeface="Signika"/>
              </a:defRPr>
            </a:lvl2pPr>
            <a:lvl3pPr marL="1371600" marR="0" lvl="2" indent="-330200" algn="l" rtl="0">
              <a:lnSpc>
                <a:spcPct val="115000"/>
              </a:lnSpc>
              <a:spcBef>
                <a:spcPts val="1600"/>
              </a:spcBef>
              <a:spcAft>
                <a:spcPts val="0"/>
              </a:spcAft>
              <a:buClr>
                <a:schemeClr val="dk1"/>
              </a:buClr>
              <a:buSzPts val="1600"/>
              <a:buFont typeface="Nunito Light"/>
              <a:buChar char="■"/>
              <a:defRPr sz="1600" b="0" i="0" u="none" strike="noStrike" cap="none">
                <a:solidFill>
                  <a:schemeClr val="dk1"/>
                </a:solidFill>
                <a:latin typeface="Signika"/>
                <a:ea typeface="Signika"/>
                <a:cs typeface="Signika"/>
                <a:sym typeface="Signika"/>
              </a:defRPr>
            </a:lvl3pPr>
            <a:lvl4pPr marL="1828800" marR="0" lvl="3" indent="-330200" algn="l" rtl="0">
              <a:lnSpc>
                <a:spcPct val="115000"/>
              </a:lnSpc>
              <a:spcBef>
                <a:spcPts val="1600"/>
              </a:spcBef>
              <a:spcAft>
                <a:spcPts val="0"/>
              </a:spcAft>
              <a:buClr>
                <a:schemeClr val="dk1"/>
              </a:buClr>
              <a:buSzPts val="1600"/>
              <a:buFont typeface="Nunito Light"/>
              <a:buChar char="●"/>
              <a:defRPr sz="1600" b="0" i="0" u="none" strike="noStrike" cap="none">
                <a:solidFill>
                  <a:schemeClr val="dk1"/>
                </a:solidFill>
                <a:latin typeface="Signika"/>
                <a:ea typeface="Signika"/>
                <a:cs typeface="Signika"/>
                <a:sym typeface="Signika"/>
              </a:defRPr>
            </a:lvl4pPr>
            <a:lvl5pPr marL="2286000" marR="0" lvl="4" indent="-330200" algn="l" rtl="0">
              <a:lnSpc>
                <a:spcPct val="115000"/>
              </a:lnSpc>
              <a:spcBef>
                <a:spcPts val="1600"/>
              </a:spcBef>
              <a:spcAft>
                <a:spcPts val="0"/>
              </a:spcAft>
              <a:buClr>
                <a:schemeClr val="dk1"/>
              </a:buClr>
              <a:buSzPts val="1600"/>
              <a:buFont typeface="Nunito Light"/>
              <a:buChar char="○"/>
              <a:defRPr sz="1600" b="0" i="0" u="none" strike="noStrike" cap="none">
                <a:solidFill>
                  <a:schemeClr val="dk1"/>
                </a:solidFill>
                <a:latin typeface="Signika"/>
                <a:ea typeface="Signika"/>
                <a:cs typeface="Signika"/>
                <a:sym typeface="Signika"/>
              </a:defRPr>
            </a:lvl5pPr>
            <a:lvl6pPr marL="2743200" marR="0" lvl="5" indent="-330200" algn="l" rtl="0">
              <a:lnSpc>
                <a:spcPct val="115000"/>
              </a:lnSpc>
              <a:spcBef>
                <a:spcPts val="1600"/>
              </a:spcBef>
              <a:spcAft>
                <a:spcPts val="0"/>
              </a:spcAft>
              <a:buClr>
                <a:schemeClr val="dk1"/>
              </a:buClr>
              <a:buSzPts val="1600"/>
              <a:buFont typeface="Nunito Light"/>
              <a:buChar char="■"/>
              <a:defRPr sz="1600" b="0" i="0" u="none" strike="noStrike" cap="none">
                <a:solidFill>
                  <a:schemeClr val="dk1"/>
                </a:solidFill>
                <a:latin typeface="Signika"/>
                <a:ea typeface="Signika"/>
                <a:cs typeface="Signika"/>
                <a:sym typeface="Signika"/>
              </a:defRPr>
            </a:lvl6pPr>
            <a:lvl7pPr marL="3200400" marR="0" lvl="6" indent="-330200" algn="l" rtl="0">
              <a:lnSpc>
                <a:spcPct val="115000"/>
              </a:lnSpc>
              <a:spcBef>
                <a:spcPts val="1600"/>
              </a:spcBef>
              <a:spcAft>
                <a:spcPts val="0"/>
              </a:spcAft>
              <a:buClr>
                <a:schemeClr val="dk1"/>
              </a:buClr>
              <a:buSzPts val="1600"/>
              <a:buFont typeface="Nunito Light"/>
              <a:buChar char="●"/>
              <a:defRPr sz="1600" b="0" i="0" u="none" strike="noStrike" cap="none">
                <a:solidFill>
                  <a:schemeClr val="dk1"/>
                </a:solidFill>
                <a:latin typeface="Signika"/>
                <a:ea typeface="Signika"/>
                <a:cs typeface="Signika"/>
                <a:sym typeface="Signika"/>
              </a:defRPr>
            </a:lvl7pPr>
            <a:lvl8pPr marL="3657600" marR="0" lvl="7" indent="-330200" algn="l" rtl="0">
              <a:lnSpc>
                <a:spcPct val="115000"/>
              </a:lnSpc>
              <a:spcBef>
                <a:spcPts val="1600"/>
              </a:spcBef>
              <a:spcAft>
                <a:spcPts val="0"/>
              </a:spcAft>
              <a:buClr>
                <a:schemeClr val="dk1"/>
              </a:buClr>
              <a:buSzPts val="1600"/>
              <a:buFont typeface="Nunito Light"/>
              <a:buChar char="○"/>
              <a:defRPr sz="1600" b="0" i="0" u="none" strike="noStrike" cap="none">
                <a:solidFill>
                  <a:schemeClr val="dk1"/>
                </a:solidFill>
                <a:latin typeface="Signika"/>
                <a:ea typeface="Signika"/>
                <a:cs typeface="Signika"/>
                <a:sym typeface="Signika"/>
              </a:defRPr>
            </a:lvl8pPr>
            <a:lvl9pPr marL="4114800" marR="0" lvl="8" indent="-330200" algn="l" rtl="0">
              <a:lnSpc>
                <a:spcPct val="115000"/>
              </a:lnSpc>
              <a:spcBef>
                <a:spcPts val="1600"/>
              </a:spcBef>
              <a:spcAft>
                <a:spcPts val="1600"/>
              </a:spcAft>
              <a:buClr>
                <a:schemeClr val="dk1"/>
              </a:buClr>
              <a:buSzPts val="1600"/>
              <a:buFont typeface="Nunito Light"/>
              <a:buChar char="■"/>
              <a:defRPr sz="1600" b="0" i="0" u="none" strike="noStrike" cap="none">
                <a:solidFill>
                  <a:schemeClr val="dk1"/>
                </a:solidFill>
                <a:latin typeface="Signika"/>
                <a:ea typeface="Signika"/>
                <a:cs typeface="Signika"/>
                <a:sym typeface="Signika"/>
              </a:defRPr>
            </a:lvl9pPr>
          </a:lstStyle>
          <a:p>
            <a:pPr marL="127000" indent="0">
              <a:buNone/>
            </a:pPr>
            <a:r>
              <a:rPr lang="en-US" b="1"/>
              <a:t>SOLUTION:</a:t>
            </a:r>
          </a:p>
          <a:p>
            <a:r>
              <a:rPr lang="en-US"/>
              <a:t>The Province and the </a:t>
            </a:r>
            <a:r>
              <a:rPr lang="en-US" err="1"/>
              <a:t>IDHealthUnitByRegion</a:t>
            </a:r>
            <a:r>
              <a:rPr lang="en-US"/>
              <a:t> tables were created in order to coordinate all the various data together</a:t>
            </a:r>
            <a:endParaRPr lang="en-US" b="1"/>
          </a:p>
        </p:txBody>
      </p:sp>
      <p:sp>
        <p:nvSpPr>
          <p:cNvPr id="5" name="Text Placeholder 3">
            <a:extLst>
              <a:ext uri="{FF2B5EF4-FFF2-40B4-BE49-F238E27FC236}">
                <a16:creationId xmlns:a16="http://schemas.microsoft.com/office/drawing/2014/main" id="{E34A8C20-D486-9ECC-01C2-5D8E828235CF}"/>
              </a:ext>
            </a:extLst>
          </p:cNvPr>
          <p:cNvSpPr txBox="1">
            <a:spLocks/>
          </p:cNvSpPr>
          <p:nvPr/>
        </p:nvSpPr>
        <p:spPr>
          <a:xfrm>
            <a:off x="5001803" y="1012504"/>
            <a:ext cx="3769223" cy="2913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aleway SemiBold"/>
              <a:buChar char="●"/>
              <a:defRPr sz="1600" b="0" i="0" u="none" strike="noStrike" cap="none">
                <a:solidFill>
                  <a:schemeClr val="dk1"/>
                </a:solidFill>
                <a:latin typeface="Signika"/>
                <a:ea typeface="Signika"/>
                <a:cs typeface="Signika"/>
                <a:sym typeface="Signika"/>
              </a:defRPr>
            </a:lvl1pPr>
            <a:lvl2pPr marL="914400" marR="0" lvl="1" indent="-330200" algn="l" rtl="0">
              <a:lnSpc>
                <a:spcPct val="115000"/>
              </a:lnSpc>
              <a:spcBef>
                <a:spcPts val="0"/>
              </a:spcBef>
              <a:spcAft>
                <a:spcPts val="0"/>
              </a:spcAft>
              <a:buClr>
                <a:schemeClr val="dk1"/>
              </a:buClr>
              <a:buSzPts val="1600"/>
              <a:buFont typeface="Nunito Light"/>
              <a:buChar char="○"/>
              <a:defRPr sz="1600" b="0" i="0" u="none" strike="noStrike" cap="none">
                <a:solidFill>
                  <a:schemeClr val="dk1"/>
                </a:solidFill>
                <a:latin typeface="Signika"/>
                <a:ea typeface="Signika"/>
                <a:cs typeface="Signika"/>
                <a:sym typeface="Signika"/>
              </a:defRPr>
            </a:lvl2pPr>
            <a:lvl3pPr marL="1371600" marR="0" lvl="2" indent="-330200" algn="l" rtl="0">
              <a:lnSpc>
                <a:spcPct val="115000"/>
              </a:lnSpc>
              <a:spcBef>
                <a:spcPts val="1600"/>
              </a:spcBef>
              <a:spcAft>
                <a:spcPts val="0"/>
              </a:spcAft>
              <a:buClr>
                <a:schemeClr val="dk1"/>
              </a:buClr>
              <a:buSzPts val="1600"/>
              <a:buFont typeface="Nunito Light"/>
              <a:buChar char="■"/>
              <a:defRPr sz="1600" b="0" i="0" u="none" strike="noStrike" cap="none">
                <a:solidFill>
                  <a:schemeClr val="dk1"/>
                </a:solidFill>
                <a:latin typeface="Signika"/>
                <a:ea typeface="Signika"/>
                <a:cs typeface="Signika"/>
                <a:sym typeface="Signika"/>
              </a:defRPr>
            </a:lvl3pPr>
            <a:lvl4pPr marL="1828800" marR="0" lvl="3" indent="-330200" algn="l" rtl="0">
              <a:lnSpc>
                <a:spcPct val="115000"/>
              </a:lnSpc>
              <a:spcBef>
                <a:spcPts val="1600"/>
              </a:spcBef>
              <a:spcAft>
                <a:spcPts val="0"/>
              </a:spcAft>
              <a:buClr>
                <a:schemeClr val="dk1"/>
              </a:buClr>
              <a:buSzPts val="1600"/>
              <a:buFont typeface="Nunito Light"/>
              <a:buChar char="●"/>
              <a:defRPr sz="1600" b="0" i="0" u="none" strike="noStrike" cap="none">
                <a:solidFill>
                  <a:schemeClr val="dk1"/>
                </a:solidFill>
                <a:latin typeface="Signika"/>
                <a:ea typeface="Signika"/>
                <a:cs typeface="Signika"/>
                <a:sym typeface="Signika"/>
              </a:defRPr>
            </a:lvl4pPr>
            <a:lvl5pPr marL="2286000" marR="0" lvl="4" indent="-330200" algn="l" rtl="0">
              <a:lnSpc>
                <a:spcPct val="115000"/>
              </a:lnSpc>
              <a:spcBef>
                <a:spcPts val="1600"/>
              </a:spcBef>
              <a:spcAft>
                <a:spcPts val="0"/>
              </a:spcAft>
              <a:buClr>
                <a:schemeClr val="dk1"/>
              </a:buClr>
              <a:buSzPts val="1600"/>
              <a:buFont typeface="Nunito Light"/>
              <a:buChar char="○"/>
              <a:defRPr sz="1600" b="0" i="0" u="none" strike="noStrike" cap="none">
                <a:solidFill>
                  <a:schemeClr val="dk1"/>
                </a:solidFill>
                <a:latin typeface="Signika"/>
                <a:ea typeface="Signika"/>
                <a:cs typeface="Signika"/>
                <a:sym typeface="Signika"/>
              </a:defRPr>
            </a:lvl5pPr>
            <a:lvl6pPr marL="2743200" marR="0" lvl="5" indent="-330200" algn="l" rtl="0">
              <a:lnSpc>
                <a:spcPct val="115000"/>
              </a:lnSpc>
              <a:spcBef>
                <a:spcPts val="1600"/>
              </a:spcBef>
              <a:spcAft>
                <a:spcPts val="0"/>
              </a:spcAft>
              <a:buClr>
                <a:schemeClr val="dk1"/>
              </a:buClr>
              <a:buSzPts val="1600"/>
              <a:buFont typeface="Nunito Light"/>
              <a:buChar char="■"/>
              <a:defRPr sz="1600" b="0" i="0" u="none" strike="noStrike" cap="none">
                <a:solidFill>
                  <a:schemeClr val="dk1"/>
                </a:solidFill>
                <a:latin typeface="Signika"/>
                <a:ea typeface="Signika"/>
                <a:cs typeface="Signika"/>
                <a:sym typeface="Signika"/>
              </a:defRPr>
            </a:lvl6pPr>
            <a:lvl7pPr marL="3200400" marR="0" lvl="6" indent="-330200" algn="l" rtl="0">
              <a:lnSpc>
                <a:spcPct val="115000"/>
              </a:lnSpc>
              <a:spcBef>
                <a:spcPts val="1600"/>
              </a:spcBef>
              <a:spcAft>
                <a:spcPts val="0"/>
              </a:spcAft>
              <a:buClr>
                <a:schemeClr val="dk1"/>
              </a:buClr>
              <a:buSzPts val="1600"/>
              <a:buFont typeface="Nunito Light"/>
              <a:buChar char="●"/>
              <a:defRPr sz="1600" b="0" i="0" u="none" strike="noStrike" cap="none">
                <a:solidFill>
                  <a:schemeClr val="dk1"/>
                </a:solidFill>
                <a:latin typeface="Signika"/>
                <a:ea typeface="Signika"/>
                <a:cs typeface="Signika"/>
                <a:sym typeface="Signika"/>
              </a:defRPr>
            </a:lvl7pPr>
            <a:lvl8pPr marL="3657600" marR="0" lvl="7" indent="-330200" algn="l" rtl="0">
              <a:lnSpc>
                <a:spcPct val="115000"/>
              </a:lnSpc>
              <a:spcBef>
                <a:spcPts val="1600"/>
              </a:spcBef>
              <a:spcAft>
                <a:spcPts val="0"/>
              </a:spcAft>
              <a:buClr>
                <a:schemeClr val="dk1"/>
              </a:buClr>
              <a:buSzPts val="1600"/>
              <a:buFont typeface="Nunito Light"/>
              <a:buChar char="○"/>
              <a:defRPr sz="1600" b="0" i="0" u="none" strike="noStrike" cap="none">
                <a:solidFill>
                  <a:schemeClr val="dk1"/>
                </a:solidFill>
                <a:latin typeface="Signika"/>
                <a:ea typeface="Signika"/>
                <a:cs typeface="Signika"/>
                <a:sym typeface="Signika"/>
              </a:defRPr>
            </a:lvl8pPr>
            <a:lvl9pPr marL="4114800" marR="0" lvl="8" indent="-330200" algn="l" rtl="0">
              <a:lnSpc>
                <a:spcPct val="115000"/>
              </a:lnSpc>
              <a:spcBef>
                <a:spcPts val="1600"/>
              </a:spcBef>
              <a:spcAft>
                <a:spcPts val="1600"/>
              </a:spcAft>
              <a:buClr>
                <a:schemeClr val="dk1"/>
              </a:buClr>
              <a:buSzPts val="1600"/>
              <a:buFont typeface="Nunito Light"/>
              <a:buChar char="■"/>
              <a:defRPr sz="1600" b="0" i="0" u="none" strike="noStrike" cap="none">
                <a:solidFill>
                  <a:schemeClr val="dk1"/>
                </a:solidFill>
                <a:latin typeface="Signika"/>
                <a:ea typeface="Signika"/>
                <a:cs typeface="Signika"/>
                <a:sym typeface="Signika"/>
              </a:defRPr>
            </a:lvl9pPr>
          </a:lstStyle>
          <a:p>
            <a:r>
              <a:rPr lang="en-US"/>
              <a:t>Our database is limited to 2021 COVID-19 data in Ontario as the school CS server can only support so much</a:t>
            </a:r>
          </a:p>
          <a:p>
            <a:pPr marL="584200" lvl="1" indent="0">
              <a:lnSpc>
                <a:spcPct val="114999"/>
              </a:lnSpc>
              <a:buFont typeface="Nunito Light"/>
              <a:buNone/>
            </a:pPr>
            <a:endParaRPr lang="en-US"/>
          </a:p>
          <a:p>
            <a:pPr marL="584200" lvl="1" indent="0">
              <a:lnSpc>
                <a:spcPct val="114999"/>
              </a:lnSpc>
              <a:buFont typeface="Nunito Light"/>
              <a:buNone/>
            </a:pPr>
            <a:endParaRPr lang="en-US"/>
          </a:p>
        </p:txBody>
      </p:sp>
      <p:sp>
        <p:nvSpPr>
          <p:cNvPr id="9" name="Text Placeholder 3">
            <a:extLst>
              <a:ext uri="{FF2B5EF4-FFF2-40B4-BE49-F238E27FC236}">
                <a16:creationId xmlns:a16="http://schemas.microsoft.com/office/drawing/2014/main" id="{46B91B43-93D8-B6CD-540B-826DD3BE7FCD}"/>
              </a:ext>
            </a:extLst>
          </p:cNvPr>
          <p:cNvSpPr txBox="1">
            <a:spLocks/>
          </p:cNvSpPr>
          <p:nvPr/>
        </p:nvSpPr>
        <p:spPr>
          <a:xfrm>
            <a:off x="4981750" y="2240821"/>
            <a:ext cx="3809328" cy="983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aleway SemiBold"/>
              <a:buChar char="●"/>
              <a:defRPr sz="1600" b="0" i="0" u="none" strike="noStrike" cap="none">
                <a:solidFill>
                  <a:schemeClr val="dk1"/>
                </a:solidFill>
                <a:latin typeface="Signika"/>
                <a:ea typeface="Signika"/>
                <a:cs typeface="Signika"/>
                <a:sym typeface="Signika"/>
              </a:defRPr>
            </a:lvl1pPr>
            <a:lvl2pPr marL="914400" marR="0" lvl="1" indent="-330200" algn="l" rtl="0">
              <a:lnSpc>
                <a:spcPct val="115000"/>
              </a:lnSpc>
              <a:spcBef>
                <a:spcPts val="0"/>
              </a:spcBef>
              <a:spcAft>
                <a:spcPts val="0"/>
              </a:spcAft>
              <a:buClr>
                <a:schemeClr val="dk1"/>
              </a:buClr>
              <a:buSzPts val="1600"/>
              <a:buFont typeface="Nunito Light"/>
              <a:buChar char="○"/>
              <a:defRPr sz="1600" b="0" i="0" u="none" strike="noStrike" cap="none">
                <a:solidFill>
                  <a:schemeClr val="dk1"/>
                </a:solidFill>
                <a:latin typeface="Signika"/>
                <a:ea typeface="Signika"/>
                <a:cs typeface="Signika"/>
                <a:sym typeface="Signika"/>
              </a:defRPr>
            </a:lvl2pPr>
            <a:lvl3pPr marL="1371600" marR="0" lvl="2" indent="-330200" algn="l" rtl="0">
              <a:lnSpc>
                <a:spcPct val="115000"/>
              </a:lnSpc>
              <a:spcBef>
                <a:spcPts val="1600"/>
              </a:spcBef>
              <a:spcAft>
                <a:spcPts val="0"/>
              </a:spcAft>
              <a:buClr>
                <a:schemeClr val="dk1"/>
              </a:buClr>
              <a:buSzPts val="1600"/>
              <a:buFont typeface="Nunito Light"/>
              <a:buChar char="■"/>
              <a:defRPr sz="1600" b="0" i="0" u="none" strike="noStrike" cap="none">
                <a:solidFill>
                  <a:schemeClr val="dk1"/>
                </a:solidFill>
                <a:latin typeface="Signika"/>
                <a:ea typeface="Signika"/>
                <a:cs typeface="Signika"/>
                <a:sym typeface="Signika"/>
              </a:defRPr>
            </a:lvl3pPr>
            <a:lvl4pPr marL="1828800" marR="0" lvl="3" indent="-330200" algn="l" rtl="0">
              <a:lnSpc>
                <a:spcPct val="115000"/>
              </a:lnSpc>
              <a:spcBef>
                <a:spcPts val="1600"/>
              </a:spcBef>
              <a:spcAft>
                <a:spcPts val="0"/>
              </a:spcAft>
              <a:buClr>
                <a:schemeClr val="dk1"/>
              </a:buClr>
              <a:buSzPts val="1600"/>
              <a:buFont typeface="Nunito Light"/>
              <a:buChar char="●"/>
              <a:defRPr sz="1600" b="0" i="0" u="none" strike="noStrike" cap="none">
                <a:solidFill>
                  <a:schemeClr val="dk1"/>
                </a:solidFill>
                <a:latin typeface="Signika"/>
                <a:ea typeface="Signika"/>
                <a:cs typeface="Signika"/>
                <a:sym typeface="Signika"/>
              </a:defRPr>
            </a:lvl4pPr>
            <a:lvl5pPr marL="2286000" marR="0" lvl="4" indent="-330200" algn="l" rtl="0">
              <a:lnSpc>
                <a:spcPct val="115000"/>
              </a:lnSpc>
              <a:spcBef>
                <a:spcPts val="1600"/>
              </a:spcBef>
              <a:spcAft>
                <a:spcPts val="0"/>
              </a:spcAft>
              <a:buClr>
                <a:schemeClr val="dk1"/>
              </a:buClr>
              <a:buSzPts val="1600"/>
              <a:buFont typeface="Nunito Light"/>
              <a:buChar char="○"/>
              <a:defRPr sz="1600" b="0" i="0" u="none" strike="noStrike" cap="none">
                <a:solidFill>
                  <a:schemeClr val="dk1"/>
                </a:solidFill>
                <a:latin typeface="Signika"/>
                <a:ea typeface="Signika"/>
                <a:cs typeface="Signika"/>
                <a:sym typeface="Signika"/>
              </a:defRPr>
            </a:lvl5pPr>
            <a:lvl6pPr marL="2743200" marR="0" lvl="5" indent="-330200" algn="l" rtl="0">
              <a:lnSpc>
                <a:spcPct val="115000"/>
              </a:lnSpc>
              <a:spcBef>
                <a:spcPts val="1600"/>
              </a:spcBef>
              <a:spcAft>
                <a:spcPts val="0"/>
              </a:spcAft>
              <a:buClr>
                <a:schemeClr val="dk1"/>
              </a:buClr>
              <a:buSzPts val="1600"/>
              <a:buFont typeface="Nunito Light"/>
              <a:buChar char="■"/>
              <a:defRPr sz="1600" b="0" i="0" u="none" strike="noStrike" cap="none">
                <a:solidFill>
                  <a:schemeClr val="dk1"/>
                </a:solidFill>
                <a:latin typeface="Signika"/>
                <a:ea typeface="Signika"/>
                <a:cs typeface="Signika"/>
                <a:sym typeface="Signika"/>
              </a:defRPr>
            </a:lvl6pPr>
            <a:lvl7pPr marL="3200400" marR="0" lvl="6" indent="-330200" algn="l" rtl="0">
              <a:lnSpc>
                <a:spcPct val="115000"/>
              </a:lnSpc>
              <a:spcBef>
                <a:spcPts val="1600"/>
              </a:spcBef>
              <a:spcAft>
                <a:spcPts val="0"/>
              </a:spcAft>
              <a:buClr>
                <a:schemeClr val="dk1"/>
              </a:buClr>
              <a:buSzPts val="1600"/>
              <a:buFont typeface="Nunito Light"/>
              <a:buChar char="●"/>
              <a:defRPr sz="1600" b="0" i="0" u="none" strike="noStrike" cap="none">
                <a:solidFill>
                  <a:schemeClr val="dk1"/>
                </a:solidFill>
                <a:latin typeface="Signika"/>
                <a:ea typeface="Signika"/>
                <a:cs typeface="Signika"/>
                <a:sym typeface="Signika"/>
              </a:defRPr>
            </a:lvl7pPr>
            <a:lvl8pPr marL="3657600" marR="0" lvl="7" indent="-330200" algn="l" rtl="0">
              <a:lnSpc>
                <a:spcPct val="115000"/>
              </a:lnSpc>
              <a:spcBef>
                <a:spcPts val="1600"/>
              </a:spcBef>
              <a:spcAft>
                <a:spcPts val="0"/>
              </a:spcAft>
              <a:buClr>
                <a:schemeClr val="dk1"/>
              </a:buClr>
              <a:buSzPts val="1600"/>
              <a:buFont typeface="Nunito Light"/>
              <a:buChar char="○"/>
              <a:defRPr sz="1600" b="0" i="0" u="none" strike="noStrike" cap="none">
                <a:solidFill>
                  <a:schemeClr val="dk1"/>
                </a:solidFill>
                <a:latin typeface="Signika"/>
                <a:ea typeface="Signika"/>
                <a:cs typeface="Signika"/>
                <a:sym typeface="Signika"/>
              </a:defRPr>
            </a:lvl8pPr>
            <a:lvl9pPr marL="4114800" marR="0" lvl="8" indent="-330200" algn="l" rtl="0">
              <a:lnSpc>
                <a:spcPct val="115000"/>
              </a:lnSpc>
              <a:spcBef>
                <a:spcPts val="1600"/>
              </a:spcBef>
              <a:spcAft>
                <a:spcPts val="1600"/>
              </a:spcAft>
              <a:buClr>
                <a:schemeClr val="dk1"/>
              </a:buClr>
              <a:buSzPts val="1600"/>
              <a:buFont typeface="Nunito Light"/>
              <a:buChar char="■"/>
              <a:defRPr sz="1600" b="0" i="0" u="none" strike="noStrike" cap="none">
                <a:solidFill>
                  <a:schemeClr val="dk1"/>
                </a:solidFill>
                <a:latin typeface="Signika"/>
                <a:ea typeface="Signika"/>
                <a:cs typeface="Signika"/>
                <a:sym typeface="Signika"/>
              </a:defRPr>
            </a:lvl9pPr>
          </a:lstStyle>
          <a:p>
            <a:pPr marL="127000" indent="0">
              <a:buNone/>
            </a:pPr>
            <a:r>
              <a:rPr lang="en-US" b="1"/>
              <a:t>SOLUTION:</a:t>
            </a:r>
          </a:p>
          <a:p>
            <a:r>
              <a:rPr lang="en-US"/>
              <a:t>The Province table provides the option to expand the data into other province data. </a:t>
            </a:r>
          </a:p>
          <a:p>
            <a:r>
              <a:rPr lang="en-US"/>
              <a:t>On local servers, there is the option to extract older (2020) and newer (2022) data</a:t>
            </a:r>
          </a:p>
        </p:txBody>
      </p:sp>
    </p:spTree>
    <p:extLst>
      <p:ext uri="{BB962C8B-B14F-4D97-AF65-F5344CB8AC3E}">
        <p14:creationId xmlns:p14="http://schemas.microsoft.com/office/powerpoint/2010/main" val="1396850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2"/>
          <p:cNvSpPr txBox="1">
            <a:spLocks noGrp="1"/>
          </p:cNvSpPr>
          <p:nvPr>
            <p:ph type="title"/>
          </p:nvPr>
        </p:nvSpPr>
        <p:spPr>
          <a:xfrm>
            <a:off x="2628900" y="2388374"/>
            <a:ext cx="3886200" cy="650400"/>
          </a:xfrm>
          <a:prstGeom prst="rect">
            <a:avLst/>
          </a:prstGeom>
        </p:spPr>
        <p:txBody>
          <a:bodyPr spcFirstLastPara="1" wrap="square" lIns="91425" tIns="0" rIns="91425" bIns="0" anchor="ctr" anchorCtr="0">
            <a:noAutofit/>
          </a:bodyPr>
          <a:lstStyle/>
          <a:p>
            <a:r>
              <a:rPr lang="en" b="0"/>
              <a:t>Queries</a:t>
            </a:r>
            <a:endParaRPr lang="en-US"/>
          </a:p>
        </p:txBody>
      </p:sp>
      <p:sp>
        <p:nvSpPr>
          <p:cNvPr id="376" name="Google Shape;376;p42"/>
          <p:cNvSpPr txBox="1">
            <a:spLocks noGrp="1"/>
          </p:cNvSpPr>
          <p:nvPr>
            <p:ph type="title" idx="2"/>
          </p:nvPr>
        </p:nvSpPr>
        <p:spPr>
          <a:xfrm>
            <a:off x="2628900" y="1221200"/>
            <a:ext cx="3886200" cy="10965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05</a:t>
            </a:r>
          </a:p>
        </p:txBody>
      </p:sp>
      <p:grpSp>
        <p:nvGrpSpPr>
          <p:cNvPr id="378" name="Google Shape;378;p42"/>
          <p:cNvGrpSpPr/>
          <p:nvPr/>
        </p:nvGrpSpPr>
        <p:grpSpPr>
          <a:xfrm>
            <a:off x="650938" y="1581172"/>
            <a:ext cx="7891922" cy="1548524"/>
            <a:chOff x="650938" y="1581172"/>
            <a:chExt cx="7891922" cy="1548524"/>
          </a:xfrm>
        </p:grpSpPr>
        <p:grpSp>
          <p:nvGrpSpPr>
            <p:cNvPr id="379" name="Google Shape;379;p42"/>
            <p:cNvGrpSpPr/>
            <p:nvPr/>
          </p:nvGrpSpPr>
          <p:grpSpPr>
            <a:xfrm>
              <a:off x="650938" y="1581172"/>
              <a:ext cx="890527" cy="884902"/>
              <a:chOff x="7098372" y="986300"/>
              <a:chExt cx="461054" cy="458142"/>
            </a:xfrm>
          </p:grpSpPr>
          <p:sp>
            <p:nvSpPr>
              <p:cNvPr id="380" name="Google Shape;380;p42"/>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2"/>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2"/>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2"/>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2"/>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2"/>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2"/>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2"/>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2"/>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2"/>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2"/>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2"/>
            <p:cNvGrpSpPr/>
            <p:nvPr/>
          </p:nvGrpSpPr>
          <p:grpSpPr>
            <a:xfrm>
              <a:off x="8068108" y="2658080"/>
              <a:ext cx="474752" cy="471616"/>
              <a:chOff x="770083" y="196180"/>
              <a:chExt cx="474752" cy="471616"/>
            </a:xfrm>
          </p:grpSpPr>
          <p:sp>
            <p:nvSpPr>
              <p:cNvPr id="394" name="Google Shape;394;p42"/>
              <p:cNvSpPr/>
              <p:nvPr/>
            </p:nvSpPr>
            <p:spPr>
              <a:xfrm>
                <a:off x="855427" y="280212"/>
                <a:ext cx="303680" cy="303680"/>
              </a:xfrm>
              <a:custGeom>
                <a:avLst/>
                <a:gdLst/>
                <a:ahLst/>
                <a:cxnLst/>
                <a:rect l="l" t="t" r="r" b="b"/>
                <a:pathLst>
                  <a:path w="9490" h="9490" extrusionOk="0">
                    <a:moveTo>
                      <a:pt x="4751" y="1072"/>
                    </a:moveTo>
                    <a:cubicBezTo>
                      <a:pt x="4989" y="1072"/>
                      <a:pt x="5180" y="1263"/>
                      <a:pt x="5180" y="1501"/>
                    </a:cubicBezTo>
                    <a:cubicBezTo>
                      <a:pt x="5180" y="1739"/>
                      <a:pt x="4989" y="1941"/>
                      <a:pt x="4751" y="1941"/>
                    </a:cubicBezTo>
                    <a:cubicBezTo>
                      <a:pt x="4513" y="1941"/>
                      <a:pt x="4311" y="1739"/>
                      <a:pt x="4311" y="1501"/>
                    </a:cubicBezTo>
                    <a:cubicBezTo>
                      <a:pt x="4311" y="1263"/>
                      <a:pt x="4513" y="1072"/>
                      <a:pt x="4751" y="1072"/>
                    </a:cubicBezTo>
                    <a:close/>
                    <a:moveTo>
                      <a:pt x="2453" y="2025"/>
                    </a:moveTo>
                    <a:cubicBezTo>
                      <a:pt x="2691" y="2025"/>
                      <a:pt x="2894" y="2215"/>
                      <a:pt x="2894" y="2453"/>
                    </a:cubicBezTo>
                    <a:cubicBezTo>
                      <a:pt x="2894" y="2691"/>
                      <a:pt x="2691" y="2882"/>
                      <a:pt x="2453" y="2882"/>
                    </a:cubicBezTo>
                    <a:cubicBezTo>
                      <a:pt x="2215" y="2882"/>
                      <a:pt x="2025" y="2691"/>
                      <a:pt x="2025" y="2453"/>
                    </a:cubicBezTo>
                    <a:cubicBezTo>
                      <a:pt x="2025" y="2215"/>
                      <a:pt x="2215" y="2025"/>
                      <a:pt x="2453" y="2025"/>
                    </a:cubicBezTo>
                    <a:close/>
                    <a:moveTo>
                      <a:pt x="7037" y="2025"/>
                    </a:moveTo>
                    <a:cubicBezTo>
                      <a:pt x="7275" y="2025"/>
                      <a:pt x="7466" y="2215"/>
                      <a:pt x="7466" y="2453"/>
                    </a:cubicBezTo>
                    <a:cubicBezTo>
                      <a:pt x="7466" y="2691"/>
                      <a:pt x="7275" y="2882"/>
                      <a:pt x="7037" y="2882"/>
                    </a:cubicBezTo>
                    <a:cubicBezTo>
                      <a:pt x="6799" y="2882"/>
                      <a:pt x="6609" y="2691"/>
                      <a:pt x="6609" y="2453"/>
                    </a:cubicBezTo>
                    <a:cubicBezTo>
                      <a:pt x="6609" y="2215"/>
                      <a:pt x="6799" y="2025"/>
                      <a:pt x="7037" y="2025"/>
                    </a:cubicBezTo>
                    <a:close/>
                    <a:moveTo>
                      <a:pt x="3823" y="3382"/>
                    </a:moveTo>
                    <a:cubicBezTo>
                      <a:pt x="4061" y="3382"/>
                      <a:pt x="4251" y="3584"/>
                      <a:pt x="4251" y="3822"/>
                    </a:cubicBezTo>
                    <a:cubicBezTo>
                      <a:pt x="4251" y="4060"/>
                      <a:pt x="4061" y="4251"/>
                      <a:pt x="3823" y="4251"/>
                    </a:cubicBezTo>
                    <a:cubicBezTo>
                      <a:pt x="3584" y="4251"/>
                      <a:pt x="3394" y="4060"/>
                      <a:pt x="3394" y="3822"/>
                    </a:cubicBezTo>
                    <a:cubicBezTo>
                      <a:pt x="3394" y="3584"/>
                      <a:pt x="3584" y="3382"/>
                      <a:pt x="3823" y="3382"/>
                    </a:cubicBezTo>
                    <a:close/>
                    <a:moveTo>
                      <a:pt x="5668" y="3382"/>
                    </a:moveTo>
                    <a:cubicBezTo>
                      <a:pt x="5906" y="3382"/>
                      <a:pt x="6109" y="3584"/>
                      <a:pt x="6109" y="3822"/>
                    </a:cubicBezTo>
                    <a:cubicBezTo>
                      <a:pt x="6109" y="4060"/>
                      <a:pt x="5906" y="4251"/>
                      <a:pt x="5668" y="4251"/>
                    </a:cubicBezTo>
                    <a:cubicBezTo>
                      <a:pt x="5430" y="4251"/>
                      <a:pt x="5239" y="4060"/>
                      <a:pt x="5239" y="3822"/>
                    </a:cubicBezTo>
                    <a:cubicBezTo>
                      <a:pt x="5239" y="3584"/>
                      <a:pt x="5430" y="3382"/>
                      <a:pt x="5668" y="3382"/>
                    </a:cubicBezTo>
                    <a:close/>
                    <a:moveTo>
                      <a:pt x="1513" y="4311"/>
                    </a:moveTo>
                    <a:cubicBezTo>
                      <a:pt x="1751" y="4311"/>
                      <a:pt x="1941" y="4501"/>
                      <a:pt x="1941" y="4739"/>
                    </a:cubicBezTo>
                    <a:cubicBezTo>
                      <a:pt x="1941" y="4977"/>
                      <a:pt x="1751" y="5180"/>
                      <a:pt x="1513" y="5180"/>
                    </a:cubicBezTo>
                    <a:cubicBezTo>
                      <a:pt x="1275" y="5180"/>
                      <a:pt x="1072" y="4977"/>
                      <a:pt x="1072" y="4739"/>
                    </a:cubicBezTo>
                    <a:cubicBezTo>
                      <a:pt x="1072" y="4501"/>
                      <a:pt x="1275" y="4311"/>
                      <a:pt x="1513" y="4311"/>
                    </a:cubicBezTo>
                    <a:close/>
                    <a:moveTo>
                      <a:pt x="7990" y="4311"/>
                    </a:moveTo>
                    <a:cubicBezTo>
                      <a:pt x="8228" y="4311"/>
                      <a:pt x="8418" y="4501"/>
                      <a:pt x="8418" y="4739"/>
                    </a:cubicBezTo>
                    <a:cubicBezTo>
                      <a:pt x="8418" y="4977"/>
                      <a:pt x="8228" y="5180"/>
                      <a:pt x="7990" y="5180"/>
                    </a:cubicBezTo>
                    <a:cubicBezTo>
                      <a:pt x="7752" y="5180"/>
                      <a:pt x="7549" y="4977"/>
                      <a:pt x="7549" y="4739"/>
                    </a:cubicBezTo>
                    <a:cubicBezTo>
                      <a:pt x="7549" y="4501"/>
                      <a:pt x="7752" y="4311"/>
                      <a:pt x="7990" y="4311"/>
                    </a:cubicBezTo>
                    <a:close/>
                    <a:moveTo>
                      <a:pt x="3823" y="5239"/>
                    </a:moveTo>
                    <a:cubicBezTo>
                      <a:pt x="4061" y="5239"/>
                      <a:pt x="4251" y="5430"/>
                      <a:pt x="4251" y="5668"/>
                    </a:cubicBezTo>
                    <a:cubicBezTo>
                      <a:pt x="4251" y="5906"/>
                      <a:pt x="4061" y="6096"/>
                      <a:pt x="3823" y="6096"/>
                    </a:cubicBezTo>
                    <a:cubicBezTo>
                      <a:pt x="3584" y="6096"/>
                      <a:pt x="3394" y="5906"/>
                      <a:pt x="3394" y="5668"/>
                    </a:cubicBezTo>
                    <a:cubicBezTo>
                      <a:pt x="3394" y="5430"/>
                      <a:pt x="3584" y="5239"/>
                      <a:pt x="3823" y="5239"/>
                    </a:cubicBezTo>
                    <a:close/>
                    <a:moveTo>
                      <a:pt x="5668" y="5239"/>
                    </a:moveTo>
                    <a:cubicBezTo>
                      <a:pt x="5906" y="5239"/>
                      <a:pt x="6109" y="5430"/>
                      <a:pt x="6109" y="5668"/>
                    </a:cubicBezTo>
                    <a:cubicBezTo>
                      <a:pt x="6109" y="5906"/>
                      <a:pt x="5906" y="6096"/>
                      <a:pt x="5668" y="6096"/>
                    </a:cubicBezTo>
                    <a:cubicBezTo>
                      <a:pt x="5430" y="6096"/>
                      <a:pt x="5239" y="5906"/>
                      <a:pt x="5239" y="5668"/>
                    </a:cubicBezTo>
                    <a:cubicBezTo>
                      <a:pt x="5239" y="5430"/>
                      <a:pt x="5430" y="5239"/>
                      <a:pt x="5668" y="5239"/>
                    </a:cubicBezTo>
                    <a:close/>
                    <a:moveTo>
                      <a:pt x="2453" y="6597"/>
                    </a:moveTo>
                    <a:cubicBezTo>
                      <a:pt x="2691" y="6597"/>
                      <a:pt x="2894" y="6799"/>
                      <a:pt x="2894" y="7037"/>
                    </a:cubicBezTo>
                    <a:cubicBezTo>
                      <a:pt x="2894" y="7275"/>
                      <a:pt x="2691" y="7466"/>
                      <a:pt x="2453" y="7466"/>
                    </a:cubicBezTo>
                    <a:cubicBezTo>
                      <a:pt x="2215" y="7466"/>
                      <a:pt x="2025" y="7275"/>
                      <a:pt x="2025" y="7037"/>
                    </a:cubicBezTo>
                    <a:cubicBezTo>
                      <a:pt x="2025" y="6799"/>
                      <a:pt x="2215" y="6597"/>
                      <a:pt x="2453" y="6597"/>
                    </a:cubicBezTo>
                    <a:close/>
                    <a:moveTo>
                      <a:pt x="7037" y="6597"/>
                    </a:moveTo>
                    <a:cubicBezTo>
                      <a:pt x="7275" y="6597"/>
                      <a:pt x="7466" y="6799"/>
                      <a:pt x="7466" y="7037"/>
                    </a:cubicBezTo>
                    <a:cubicBezTo>
                      <a:pt x="7466" y="7275"/>
                      <a:pt x="7275" y="7466"/>
                      <a:pt x="7037" y="7466"/>
                    </a:cubicBezTo>
                    <a:cubicBezTo>
                      <a:pt x="6799" y="7466"/>
                      <a:pt x="6609" y="7275"/>
                      <a:pt x="6609" y="7037"/>
                    </a:cubicBezTo>
                    <a:cubicBezTo>
                      <a:pt x="6609" y="6799"/>
                      <a:pt x="6799" y="6597"/>
                      <a:pt x="7037" y="6597"/>
                    </a:cubicBezTo>
                    <a:close/>
                    <a:moveTo>
                      <a:pt x="4751" y="7549"/>
                    </a:moveTo>
                    <a:cubicBezTo>
                      <a:pt x="4989" y="7549"/>
                      <a:pt x="5180" y="7739"/>
                      <a:pt x="5180" y="7978"/>
                    </a:cubicBezTo>
                    <a:cubicBezTo>
                      <a:pt x="5180" y="8216"/>
                      <a:pt x="4989" y="8418"/>
                      <a:pt x="4751" y="8418"/>
                    </a:cubicBezTo>
                    <a:cubicBezTo>
                      <a:pt x="4513" y="8418"/>
                      <a:pt x="4311" y="8216"/>
                      <a:pt x="4311" y="7978"/>
                    </a:cubicBezTo>
                    <a:cubicBezTo>
                      <a:pt x="4311" y="7739"/>
                      <a:pt x="4513" y="7549"/>
                      <a:pt x="4751" y="7549"/>
                    </a:cubicBezTo>
                    <a:close/>
                    <a:moveTo>
                      <a:pt x="4751" y="0"/>
                    </a:moveTo>
                    <a:cubicBezTo>
                      <a:pt x="2132" y="0"/>
                      <a:pt x="1" y="2132"/>
                      <a:pt x="1" y="4739"/>
                    </a:cubicBezTo>
                    <a:cubicBezTo>
                      <a:pt x="1" y="7358"/>
                      <a:pt x="2132" y="9490"/>
                      <a:pt x="4751" y="9490"/>
                    </a:cubicBezTo>
                    <a:cubicBezTo>
                      <a:pt x="7359" y="9490"/>
                      <a:pt x="9490" y="7358"/>
                      <a:pt x="9490" y="4739"/>
                    </a:cubicBezTo>
                    <a:cubicBezTo>
                      <a:pt x="9490" y="2132"/>
                      <a:pt x="7359" y="0"/>
                      <a:pt x="47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2"/>
              <p:cNvSpPr/>
              <p:nvPr/>
            </p:nvSpPr>
            <p:spPr>
              <a:xfrm>
                <a:off x="919043" y="196180"/>
                <a:ext cx="59872" cy="66528"/>
              </a:xfrm>
              <a:custGeom>
                <a:avLst/>
                <a:gdLst/>
                <a:ahLst/>
                <a:cxnLst/>
                <a:rect l="l" t="t" r="r" b="b"/>
                <a:pathLst>
                  <a:path w="1871" h="2079" extrusionOk="0">
                    <a:moveTo>
                      <a:pt x="1395" y="0"/>
                    </a:moveTo>
                    <a:cubicBezTo>
                      <a:pt x="1355" y="0"/>
                      <a:pt x="1315" y="6"/>
                      <a:pt x="1275" y="19"/>
                    </a:cubicBezTo>
                    <a:lnTo>
                      <a:pt x="370" y="257"/>
                    </a:lnTo>
                    <a:cubicBezTo>
                      <a:pt x="132" y="317"/>
                      <a:pt x="1" y="555"/>
                      <a:pt x="61" y="781"/>
                    </a:cubicBezTo>
                    <a:cubicBezTo>
                      <a:pt x="111" y="972"/>
                      <a:pt x="281" y="1104"/>
                      <a:pt x="483" y="1104"/>
                    </a:cubicBezTo>
                    <a:cubicBezTo>
                      <a:pt x="520" y="1104"/>
                      <a:pt x="558" y="1100"/>
                      <a:pt x="596" y="1091"/>
                    </a:cubicBezTo>
                    <a:lnTo>
                      <a:pt x="632" y="1079"/>
                    </a:lnTo>
                    <a:lnTo>
                      <a:pt x="894" y="2079"/>
                    </a:lnTo>
                    <a:cubicBezTo>
                      <a:pt x="1168" y="1984"/>
                      <a:pt x="1442" y="1912"/>
                      <a:pt x="1727" y="1853"/>
                    </a:cubicBezTo>
                    <a:lnTo>
                      <a:pt x="1465" y="852"/>
                    </a:lnTo>
                    <a:lnTo>
                      <a:pt x="1501" y="852"/>
                    </a:lnTo>
                    <a:cubicBezTo>
                      <a:pt x="1727" y="781"/>
                      <a:pt x="1870" y="555"/>
                      <a:pt x="1799" y="317"/>
                    </a:cubicBezTo>
                    <a:cubicBezTo>
                      <a:pt x="1750" y="130"/>
                      <a:pt x="1580" y="0"/>
                      <a:pt x="13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2"/>
              <p:cNvSpPr/>
              <p:nvPr/>
            </p:nvSpPr>
            <p:spPr>
              <a:xfrm>
                <a:off x="821891" y="247732"/>
                <a:ext cx="68992" cy="67552"/>
              </a:xfrm>
              <a:custGeom>
                <a:avLst/>
                <a:gdLst/>
                <a:ahLst/>
                <a:cxnLst/>
                <a:rect l="l" t="t" r="r" b="b"/>
                <a:pathLst>
                  <a:path w="2156" h="2111" extrusionOk="0">
                    <a:moveTo>
                      <a:pt x="1138" y="0"/>
                    </a:moveTo>
                    <a:cubicBezTo>
                      <a:pt x="1028" y="0"/>
                      <a:pt x="918" y="45"/>
                      <a:pt x="834" y="134"/>
                    </a:cubicBezTo>
                    <a:lnTo>
                      <a:pt x="168" y="801"/>
                    </a:lnTo>
                    <a:cubicBezTo>
                      <a:pt x="1" y="968"/>
                      <a:pt x="1" y="1242"/>
                      <a:pt x="168" y="1408"/>
                    </a:cubicBezTo>
                    <a:cubicBezTo>
                      <a:pt x="251" y="1492"/>
                      <a:pt x="361" y="1533"/>
                      <a:pt x="471" y="1533"/>
                    </a:cubicBezTo>
                    <a:cubicBezTo>
                      <a:pt x="581" y="1533"/>
                      <a:pt x="691" y="1492"/>
                      <a:pt x="775" y="1408"/>
                    </a:cubicBezTo>
                    <a:lnTo>
                      <a:pt x="811" y="1385"/>
                    </a:lnTo>
                    <a:lnTo>
                      <a:pt x="1537" y="2111"/>
                    </a:lnTo>
                    <a:cubicBezTo>
                      <a:pt x="1727" y="1897"/>
                      <a:pt x="1930" y="1694"/>
                      <a:pt x="2156" y="1504"/>
                    </a:cubicBezTo>
                    <a:lnTo>
                      <a:pt x="1418" y="765"/>
                    </a:lnTo>
                    <a:lnTo>
                      <a:pt x="1442" y="742"/>
                    </a:lnTo>
                    <a:cubicBezTo>
                      <a:pt x="1608" y="575"/>
                      <a:pt x="1608" y="301"/>
                      <a:pt x="1442" y="134"/>
                    </a:cubicBezTo>
                    <a:cubicBezTo>
                      <a:pt x="1358" y="45"/>
                      <a:pt x="1248" y="0"/>
                      <a:pt x="1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2"/>
              <p:cNvSpPr/>
              <p:nvPr/>
            </p:nvSpPr>
            <p:spPr>
              <a:xfrm>
                <a:off x="770083" y="345268"/>
                <a:ext cx="68224" cy="56576"/>
              </a:xfrm>
              <a:custGeom>
                <a:avLst/>
                <a:gdLst/>
                <a:ahLst/>
                <a:cxnLst/>
                <a:rect l="l" t="t" r="r" b="b"/>
                <a:pathLst>
                  <a:path w="2132" h="1768" extrusionOk="0">
                    <a:moveTo>
                      <a:pt x="719" y="1"/>
                    </a:moveTo>
                    <a:cubicBezTo>
                      <a:pt x="526" y="1"/>
                      <a:pt x="358" y="124"/>
                      <a:pt x="298" y="313"/>
                    </a:cubicBezTo>
                    <a:lnTo>
                      <a:pt x="60" y="1230"/>
                    </a:lnTo>
                    <a:cubicBezTo>
                      <a:pt x="1" y="1456"/>
                      <a:pt x="132" y="1694"/>
                      <a:pt x="370" y="1754"/>
                    </a:cubicBezTo>
                    <a:cubicBezTo>
                      <a:pt x="404" y="1763"/>
                      <a:pt x="440" y="1768"/>
                      <a:pt x="476" y="1768"/>
                    </a:cubicBezTo>
                    <a:cubicBezTo>
                      <a:pt x="660" y="1768"/>
                      <a:pt x="844" y="1644"/>
                      <a:pt x="894" y="1444"/>
                    </a:cubicBezTo>
                    <a:lnTo>
                      <a:pt x="906" y="1408"/>
                    </a:lnTo>
                    <a:lnTo>
                      <a:pt x="1906" y="1682"/>
                    </a:lnTo>
                    <a:cubicBezTo>
                      <a:pt x="1953" y="1396"/>
                      <a:pt x="2037" y="1111"/>
                      <a:pt x="2132" y="849"/>
                    </a:cubicBezTo>
                    <a:lnTo>
                      <a:pt x="1132" y="575"/>
                    </a:lnTo>
                    <a:lnTo>
                      <a:pt x="1132" y="539"/>
                    </a:lnTo>
                    <a:cubicBezTo>
                      <a:pt x="1203" y="313"/>
                      <a:pt x="1060" y="75"/>
                      <a:pt x="834" y="15"/>
                    </a:cubicBezTo>
                    <a:cubicBezTo>
                      <a:pt x="795" y="6"/>
                      <a:pt x="757" y="1"/>
                      <a:pt x="7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2"/>
              <p:cNvSpPr/>
              <p:nvPr/>
            </p:nvSpPr>
            <p:spPr>
              <a:xfrm>
                <a:off x="770083" y="462100"/>
                <a:ext cx="68224" cy="56736"/>
              </a:xfrm>
              <a:custGeom>
                <a:avLst/>
                <a:gdLst/>
                <a:ahLst/>
                <a:cxnLst/>
                <a:rect l="l" t="t" r="r" b="b"/>
                <a:pathLst>
                  <a:path w="2132" h="1773" extrusionOk="0">
                    <a:moveTo>
                      <a:pt x="491" y="0"/>
                    </a:moveTo>
                    <a:cubicBezTo>
                      <a:pt x="450" y="0"/>
                      <a:pt x="409" y="6"/>
                      <a:pt x="370" y="20"/>
                    </a:cubicBezTo>
                    <a:cubicBezTo>
                      <a:pt x="132" y="79"/>
                      <a:pt x="1" y="317"/>
                      <a:pt x="60" y="543"/>
                    </a:cubicBezTo>
                    <a:lnTo>
                      <a:pt x="298" y="1448"/>
                    </a:lnTo>
                    <a:cubicBezTo>
                      <a:pt x="358" y="1648"/>
                      <a:pt x="527" y="1772"/>
                      <a:pt x="720" y="1772"/>
                    </a:cubicBezTo>
                    <a:cubicBezTo>
                      <a:pt x="757" y="1772"/>
                      <a:pt x="795" y="1767"/>
                      <a:pt x="834" y="1758"/>
                    </a:cubicBezTo>
                    <a:cubicBezTo>
                      <a:pt x="1060" y="1698"/>
                      <a:pt x="1203" y="1460"/>
                      <a:pt x="1132" y="1222"/>
                    </a:cubicBezTo>
                    <a:lnTo>
                      <a:pt x="1132" y="1186"/>
                    </a:lnTo>
                    <a:lnTo>
                      <a:pt x="2132" y="924"/>
                    </a:lnTo>
                    <a:cubicBezTo>
                      <a:pt x="2037" y="651"/>
                      <a:pt x="1953" y="377"/>
                      <a:pt x="1906" y="91"/>
                    </a:cubicBezTo>
                    <a:lnTo>
                      <a:pt x="906" y="353"/>
                    </a:lnTo>
                    <a:lnTo>
                      <a:pt x="894" y="317"/>
                    </a:lnTo>
                    <a:cubicBezTo>
                      <a:pt x="845" y="123"/>
                      <a:pt x="670" y="0"/>
                      <a:pt x="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2"/>
              <p:cNvSpPr/>
              <p:nvPr/>
            </p:nvSpPr>
            <p:spPr>
              <a:xfrm>
                <a:off x="821891" y="548436"/>
                <a:ext cx="68992" cy="67648"/>
              </a:xfrm>
              <a:custGeom>
                <a:avLst/>
                <a:gdLst/>
                <a:ahLst/>
                <a:cxnLst/>
                <a:rect l="l" t="t" r="r" b="b"/>
                <a:pathLst>
                  <a:path w="2156" h="2114" extrusionOk="0">
                    <a:moveTo>
                      <a:pt x="1537" y="0"/>
                    </a:moveTo>
                    <a:lnTo>
                      <a:pt x="811" y="739"/>
                    </a:lnTo>
                    <a:lnTo>
                      <a:pt x="775" y="715"/>
                    </a:lnTo>
                    <a:cubicBezTo>
                      <a:pt x="691" y="631"/>
                      <a:pt x="581" y="590"/>
                      <a:pt x="471" y="590"/>
                    </a:cubicBezTo>
                    <a:cubicBezTo>
                      <a:pt x="361" y="590"/>
                      <a:pt x="251" y="631"/>
                      <a:pt x="168" y="715"/>
                    </a:cubicBezTo>
                    <a:cubicBezTo>
                      <a:pt x="1" y="881"/>
                      <a:pt x="1" y="1155"/>
                      <a:pt x="168" y="1322"/>
                    </a:cubicBezTo>
                    <a:lnTo>
                      <a:pt x="834" y="1989"/>
                    </a:lnTo>
                    <a:cubicBezTo>
                      <a:pt x="918" y="2072"/>
                      <a:pt x="1028" y="2114"/>
                      <a:pt x="1138" y="2114"/>
                    </a:cubicBezTo>
                    <a:cubicBezTo>
                      <a:pt x="1248" y="2114"/>
                      <a:pt x="1358" y="2072"/>
                      <a:pt x="1442" y="1989"/>
                    </a:cubicBezTo>
                    <a:cubicBezTo>
                      <a:pt x="1608" y="1822"/>
                      <a:pt x="1608" y="1548"/>
                      <a:pt x="1442" y="1382"/>
                    </a:cubicBezTo>
                    <a:lnTo>
                      <a:pt x="1418" y="1346"/>
                    </a:lnTo>
                    <a:lnTo>
                      <a:pt x="2156" y="620"/>
                    </a:lnTo>
                    <a:cubicBezTo>
                      <a:pt x="1930" y="429"/>
                      <a:pt x="1727" y="227"/>
                      <a:pt x="1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2"/>
              <p:cNvSpPr/>
              <p:nvPr/>
            </p:nvSpPr>
            <p:spPr>
              <a:xfrm>
                <a:off x="919043" y="601012"/>
                <a:ext cx="59872" cy="66784"/>
              </a:xfrm>
              <a:custGeom>
                <a:avLst/>
                <a:gdLst/>
                <a:ahLst/>
                <a:cxnLst/>
                <a:rect l="l" t="t" r="r" b="b"/>
                <a:pathLst>
                  <a:path w="1871" h="2087" extrusionOk="0">
                    <a:moveTo>
                      <a:pt x="894" y="0"/>
                    </a:moveTo>
                    <a:lnTo>
                      <a:pt x="632" y="1001"/>
                    </a:lnTo>
                    <a:lnTo>
                      <a:pt x="596" y="1001"/>
                    </a:lnTo>
                    <a:cubicBezTo>
                      <a:pt x="554" y="989"/>
                      <a:pt x="513" y="983"/>
                      <a:pt x="473" y="983"/>
                    </a:cubicBezTo>
                    <a:cubicBezTo>
                      <a:pt x="275" y="983"/>
                      <a:pt x="110" y="1120"/>
                      <a:pt x="61" y="1298"/>
                    </a:cubicBezTo>
                    <a:cubicBezTo>
                      <a:pt x="1" y="1536"/>
                      <a:pt x="132" y="1763"/>
                      <a:pt x="370" y="1834"/>
                    </a:cubicBezTo>
                    <a:lnTo>
                      <a:pt x="1275" y="2072"/>
                    </a:lnTo>
                    <a:cubicBezTo>
                      <a:pt x="1312" y="2082"/>
                      <a:pt x="1349" y="2086"/>
                      <a:pt x="1385" y="2086"/>
                    </a:cubicBezTo>
                    <a:cubicBezTo>
                      <a:pt x="1574" y="2086"/>
                      <a:pt x="1749" y="1962"/>
                      <a:pt x="1799" y="1763"/>
                    </a:cubicBezTo>
                    <a:cubicBezTo>
                      <a:pt x="1870" y="1536"/>
                      <a:pt x="1727" y="1298"/>
                      <a:pt x="1501" y="1239"/>
                    </a:cubicBezTo>
                    <a:lnTo>
                      <a:pt x="1465" y="1227"/>
                    </a:lnTo>
                    <a:lnTo>
                      <a:pt x="1727" y="227"/>
                    </a:lnTo>
                    <a:cubicBezTo>
                      <a:pt x="1442" y="179"/>
                      <a:pt x="1168" y="96"/>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2"/>
              <p:cNvSpPr/>
              <p:nvPr/>
            </p:nvSpPr>
            <p:spPr>
              <a:xfrm>
                <a:off x="1036035" y="601012"/>
                <a:ext cx="59456" cy="66784"/>
              </a:xfrm>
              <a:custGeom>
                <a:avLst/>
                <a:gdLst/>
                <a:ahLst/>
                <a:cxnLst/>
                <a:rect l="l" t="t" r="r" b="b"/>
                <a:pathLst>
                  <a:path w="1858" h="2087" extrusionOk="0">
                    <a:moveTo>
                      <a:pt x="965" y="0"/>
                    </a:moveTo>
                    <a:cubicBezTo>
                      <a:pt x="703" y="96"/>
                      <a:pt x="417" y="179"/>
                      <a:pt x="131" y="227"/>
                    </a:cubicBezTo>
                    <a:lnTo>
                      <a:pt x="405" y="1227"/>
                    </a:lnTo>
                    <a:lnTo>
                      <a:pt x="369" y="1239"/>
                    </a:lnTo>
                    <a:cubicBezTo>
                      <a:pt x="131" y="1298"/>
                      <a:pt x="0" y="1536"/>
                      <a:pt x="60" y="1763"/>
                    </a:cubicBezTo>
                    <a:cubicBezTo>
                      <a:pt x="110" y="1962"/>
                      <a:pt x="285" y="2086"/>
                      <a:pt x="474" y="2086"/>
                    </a:cubicBezTo>
                    <a:cubicBezTo>
                      <a:pt x="510" y="2086"/>
                      <a:pt x="547" y="2082"/>
                      <a:pt x="584" y="2072"/>
                    </a:cubicBezTo>
                    <a:lnTo>
                      <a:pt x="1500" y="1834"/>
                    </a:lnTo>
                    <a:cubicBezTo>
                      <a:pt x="1727" y="1763"/>
                      <a:pt x="1858" y="1536"/>
                      <a:pt x="1798" y="1298"/>
                    </a:cubicBezTo>
                    <a:cubicBezTo>
                      <a:pt x="1749" y="1120"/>
                      <a:pt x="1584" y="983"/>
                      <a:pt x="1393" y="983"/>
                    </a:cubicBezTo>
                    <a:cubicBezTo>
                      <a:pt x="1354" y="983"/>
                      <a:pt x="1314" y="989"/>
                      <a:pt x="1274" y="1001"/>
                    </a:cubicBezTo>
                    <a:lnTo>
                      <a:pt x="1238" y="1001"/>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2"/>
              <p:cNvSpPr/>
              <p:nvPr/>
            </p:nvSpPr>
            <p:spPr>
              <a:xfrm>
                <a:off x="1124035" y="548436"/>
                <a:ext cx="68992" cy="67648"/>
              </a:xfrm>
              <a:custGeom>
                <a:avLst/>
                <a:gdLst/>
                <a:ahLst/>
                <a:cxnLst/>
                <a:rect l="l" t="t" r="r" b="b"/>
                <a:pathLst>
                  <a:path w="2156" h="2114" extrusionOk="0">
                    <a:moveTo>
                      <a:pt x="608" y="0"/>
                    </a:moveTo>
                    <a:cubicBezTo>
                      <a:pt x="417" y="227"/>
                      <a:pt x="215" y="429"/>
                      <a:pt x="1" y="620"/>
                    </a:cubicBezTo>
                    <a:lnTo>
                      <a:pt x="727" y="1346"/>
                    </a:lnTo>
                    <a:lnTo>
                      <a:pt x="703" y="1382"/>
                    </a:lnTo>
                    <a:cubicBezTo>
                      <a:pt x="536" y="1548"/>
                      <a:pt x="536" y="1822"/>
                      <a:pt x="703" y="1989"/>
                    </a:cubicBezTo>
                    <a:cubicBezTo>
                      <a:pt x="786" y="2072"/>
                      <a:pt x="896" y="2114"/>
                      <a:pt x="1007" y="2114"/>
                    </a:cubicBezTo>
                    <a:cubicBezTo>
                      <a:pt x="1117" y="2114"/>
                      <a:pt x="1227" y="2072"/>
                      <a:pt x="1310" y="1989"/>
                    </a:cubicBezTo>
                    <a:lnTo>
                      <a:pt x="1977" y="1322"/>
                    </a:lnTo>
                    <a:cubicBezTo>
                      <a:pt x="2156" y="1155"/>
                      <a:pt x="2156" y="881"/>
                      <a:pt x="1977" y="715"/>
                    </a:cubicBezTo>
                    <a:cubicBezTo>
                      <a:pt x="1894" y="631"/>
                      <a:pt x="1783" y="590"/>
                      <a:pt x="1673" y="590"/>
                    </a:cubicBezTo>
                    <a:cubicBezTo>
                      <a:pt x="1563" y="590"/>
                      <a:pt x="1453" y="631"/>
                      <a:pt x="1370" y="715"/>
                    </a:cubicBezTo>
                    <a:lnTo>
                      <a:pt x="1346" y="739"/>
                    </a:lnTo>
                    <a:lnTo>
                      <a:pt x="6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2"/>
              <p:cNvSpPr/>
              <p:nvPr/>
            </p:nvSpPr>
            <p:spPr>
              <a:xfrm>
                <a:off x="1176611" y="461876"/>
                <a:ext cx="68224" cy="56960"/>
              </a:xfrm>
              <a:custGeom>
                <a:avLst/>
                <a:gdLst/>
                <a:ahLst/>
                <a:cxnLst/>
                <a:rect l="l" t="t" r="r" b="b"/>
                <a:pathLst>
                  <a:path w="2132" h="1780" extrusionOk="0">
                    <a:moveTo>
                      <a:pt x="1653" y="0"/>
                    </a:moveTo>
                    <a:cubicBezTo>
                      <a:pt x="1464" y="0"/>
                      <a:pt x="1287" y="125"/>
                      <a:pt x="1227" y="324"/>
                    </a:cubicBezTo>
                    <a:lnTo>
                      <a:pt x="1227" y="360"/>
                    </a:lnTo>
                    <a:lnTo>
                      <a:pt x="227" y="98"/>
                    </a:lnTo>
                    <a:cubicBezTo>
                      <a:pt x="167" y="384"/>
                      <a:pt x="96" y="658"/>
                      <a:pt x="1" y="931"/>
                    </a:cubicBezTo>
                    <a:lnTo>
                      <a:pt x="1001" y="1193"/>
                    </a:lnTo>
                    <a:lnTo>
                      <a:pt x="989" y="1229"/>
                    </a:lnTo>
                    <a:cubicBezTo>
                      <a:pt x="929" y="1467"/>
                      <a:pt x="1060" y="1705"/>
                      <a:pt x="1298" y="1765"/>
                    </a:cubicBezTo>
                    <a:cubicBezTo>
                      <a:pt x="1335" y="1774"/>
                      <a:pt x="1372" y="1779"/>
                      <a:pt x="1408" y="1779"/>
                    </a:cubicBezTo>
                    <a:cubicBezTo>
                      <a:pt x="1597" y="1779"/>
                      <a:pt x="1772" y="1655"/>
                      <a:pt x="1822" y="1455"/>
                    </a:cubicBezTo>
                    <a:lnTo>
                      <a:pt x="2060" y="550"/>
                    </a:lnTo>
                    <a:cubicBezTo>
                      <a:pt x="2132" y="324"/>
                      <a:pt x="1989" y="86"/>
                      <a:pt x="1763" y="15"/>
                    </a:cubicBezTo>
                    <a:cubicBezTo>
                      <a:pt x="1726" y="5"/>
                      <a:pt x="1689" y="0"/>
                      <a:pt x="16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2"/>
              <p:cNvSpPr/>
              <p:nvPr/>
            </p:nvSpPr>
            <p:spPr>
              <a:xfrm>
                <a:off x="1176611" y="345268"/>
                <a:ext cx="68224" cy="56576"/>
              </a:xfrm>
              <a:custGeom>
                <a:avLst/>
                <a:gdLst/>
                <a:ahLst/>
                <a:cxnLst/>
                <a:rect l="l" t="t" r="r" b="b"/>
                <a:pathLst>
                  <a:path w="2132" h="1768" extrusionOk="0">
                    <a:moveTo>
                      <a:pt x="1409" y="1"/>
                    </a:moveTo>
                    <a:cubicBezTo>
                      <a:pt x="1372" y="1"/>
                      <a:pt x="1335" y="6"/>
                      <a:pt x="1298" y="15"/>
                    </a:cubicBezTo>
                    <a:cubicBezTo>
                      <a:pt x="1060" y="75"/>
                      <a:pt x="929" y="313"/>
                      <a:pt x="989" y="539"/>
                    </a:cubicBezTo>
                    <a:lnTo>
                      <a:pt x="1001" y="575"/>
                    </a:lnTo>
                    <a:lnTo>
                      <a:pt x="1" y="849"/>
                    </a:lnTo>
                    <a:cubicBezTo>
                      <a:pt x="96" y="1111"/>
                      <a:pt x="167" y="1396"/>
                      <a:pt x="227" y="1682"/>
                    </a:cubicBezTo>
                    <a:lnTo>
                      <a:pt x="1227" y="1408"/>
                    </a:lnTo>
                    <a:lnTo>
                      <a:pt x="1227" y="1444"/>
                    </a:lnTo>
                    <a:cubicBezTo>
                      <a:pt x="1287" y="1644"/>
                      <a:pt x="1464" y="1768"/>
                      <a:pt x="1653" y="1768"/>
                    </a:cubicBezTo>
                    <a:cubicBezTo>
                      <a:pt x="1689" y="1768"/>
                      <a:pt x="1726" y="1763"/>
                      <a:pt x="1763" y="1754"/>
                    </a:cubicBezTo>
                    <a:cubicBezTo>
                      <a:pt x="1989" y="1694"/>
                      <a:pt x="2132" y="1456"/>
                      <a:pt x="2060" y="1230"/>
                    </a:cubicBezTo>
                    <a:lnTo>
                      <a:pt x="1822" y="313"/>
                    </a:lnTo>
                    <a:cubicBezTo>
                      <a:pt x="1772" y="124"/>
                      <a:pt x="1597"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2"/>
              <p:cNvSpPr/>
              <p:nvPr/>
            </p:nvSpPr>
            <p:spPr>
              <a:xfrm>
                <a:off x="1124035" y="247732"/>
                <a:ext cx="68992" cy="67552"/>
              </a:xfrm>
              <a:custGeom>
                <a:avLst/>
                <a:gdLst/>
                <a:ahLst/>
                <a:cxnLst/>
                <a:rect l="l" t="t" r="r" b="b"/>
                <a:pathLst>
                  <a:path w="2156" h="2111" extrusionOk="0">
                    <a:moveTo>
                      <a:pt x="1007" y="0"/>
                    </a:moveTo>
                    <a:cubicBezTo>
                      <a:pt x="896" y="0"/>
                      <a:pt x="786" y="45"/>
                      <a:pt x="703" y="134"/>
                    </a:cubicBezTo>
                    <a:cubicBezTo>
                      <a:pt x="536" y="301"/>
                      <a:pt x="536" y="575"/>
                      <a:pt x="703" y="742"/>
                    </a:cubicBezTo>
                    <a:lnTo>
                      <a:pt x="727" y="765"/>
                    </a:lnTo>
                    <a:lnTo>
                      <a:pt x="1" y="1504"/>
                    </a:lnTo>
                    <a:cubicBezTo>
                      <a:pt x="215" y="1694"/>
                      <a:pt x="417" y="1897"/>
                      <a:pt x="608" y="2111"/>
                    </a:cubicBezTo>
                    <a:lnTo>
                      <a:pt x="1346" y="1385"/>
                    </a:lnTo>
                    <a:lnTo>
                      <a:pt x="1370" y="1408"/>
                    </a:lnTo>
                    <a:cubicBezTo>
                      <a:pt x="1453" y="1492"/>
                      <a:pt x="1563" y="1533"/>
                      <a:pt x="1673" y="1533"/>
                    </a:cubicBezTo>
                    <a:cubicBezTo>
                      <a:pt x="1783" y="1533"/>
                      <a:pt x="1894" y="1492"/>
                      <a:pt x="1977" y="1408"/>
                    </a:cubicBezTo>
                    <a:cubicBezTo>
                      <a:pt x="2156" y="1242"/>
                      <a:pt x="2156" y="968"/>
                      <a:pt x="1977" y="801"/>
                    </a:cubicBezTo>
                    <a:lnTo>
                      <a:pt x="1310" y="134"/>
                    </a:lnTo>
                    <a:cubicBezTo>
                      <a:pt x="1227" y="45"/>
                      <a:pt x="1117" y="0"/>
                      <a:pt x="10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2"/>
              <p:cNvSpPr/>
              <p:nvPr/>
            </p:nvSpPr>
            <p:spPr>
              <a:xfrm>
                <a:off x="1036035" y="196180"/>
                <a:ext cx="59456" cy="66528"/>
              </a:xfrm>
              <a:custGeom>
                <a:avLst/>
                <a:gdLst/>
                <a:ahLst/>
                <a:cxnLst/>
                <a:rect l="l" t="t" r="r" b="b"/>
                <a:pathLst>
                  <a:path w="1858" h="2079" extrusionOk="0">
                    <a:moveTo>
                      <a:pt x="464" y="0"/>
                    </a:moveTo>
                    <a:cubicBezTo>
                      <a:pt x="279" y="0"/>
                      <a:pt x="109" y="130"/>
                      <a:pt x="60" y="317"/>
                    </a:cubicBezTo>
                    <a:cubicBezTo>
                      <a:pt x="0" y="555"/>
                      <a:pt x="131" y="781"/>
                      <a:pt x="369" y="852"/>
                    </a:cubicBezTo>
                    <a:lnTo>
                      <a:pt x="405" y="852"/>
                    </a:lnTo>
                    <a:lnTo>
                      <a:pt x="131" y="1853"/>
                    </a:lnTo>
                    <a:cubicBezTo>
                      <a:pt x="417" y="1912"/>
                      <a:pt x="703" y="1984"/>
                      <a:pt x="965" y="2079"/>
                    </a:cubicBezTo>
                    <a:lnTo>
                      <a:pt x="1238" y="1079"/>
                    </a:lnTo>
                    <a:lnTo>
                      <a:pt x="1274" y="1091"/>
                    </a:lnTo>
                    <a:cubicBezTo>
                      <a:pt x="1311" y="1100"/>
                      <a:pt x="1347" y="1104"/>
                      <a:pt x="1383" y="1104"/>
                    </a:cubicBezTo>
                    <a:cubicBezTo>
                      <a:pt x="1578" y="1104"/>
                      <a:pt x="1748" y="972"/>
                      <a:pt x="1798" y="781"/>
                    </a:cubicBezTo>
                    <a:cubicBezTo>
                      <a:pt x="1858" y="555"/>
                      <a:pt x="1727" y="317"/>
                      <a:pt x="1500" y="257"/>
                    </a:cubicBezTo>
                    <a:lnTo>
                      <a:pt x="584" y="19"/>
                    </a:lnTo>
                    <a:cubicBezTo>
                      <a:pt x="544" y="6"/>
                      <a:pt x="504" y="0"/>
                      <a:pt x="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542667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13EF-65B8-D3FE-5037-8C034ACC8A9D}"/>
              </a:ext>
            </a:extLst>
          </p:cNvPr>
          <p:cNvSpPr>
            <a:spLocks noGrp="1"/>
          </p:cNvSpPr>
          <p:nvPr>
            <p:ph type="title"/>
          </p:nvPr>
        </p:nvSpPr>
        <p:spPr/>
        <p:txBody>
          <a:bodyPr/>
          <a:lstStyle/>
          <a:p>
            <a:r>
              <a:rPr lang="en-US" b="0"/>
              <a:t>Scenarios</a:t>
            </a:r>
            <a:br>
              <a:rPr lang="en-US" b="0"/>
            </a:br>
            <a:endParaRPr lang="en-US" b="0"/>
          </a:p>
        </p:txBody>
      </p:sp>
      <p:sp>
        <p:nvSpPr>
          <p:cNvPr id="25" name="Google Shape;275;p38">
            <a:extLst>
              <a:ext uri="{FF2B5EF4-FFF2-40B4-BE49-F238E27FC236}">
                <a16:creationId xmlns:a16="http://schemas.microsoft.com/office/drawing/2014/main" id="{1801B675-FDBE-78F2-B380-759AF12FB20C}"/>
              </a:ext>
            </a:extLst>
          </p:cNvPr>
          <p:cNvSpPr/>
          <p:nvPr/>
        </p:nvSpPr>
        <p:spPr>
          <a:xfrm>
            <a:off x="68974" y="4832531"/>
            <a:ext cx="136032" cy="151872"/>
          </a:xfrm>
          <a:custGeom>
            <a:avLst/>
            <a:gdLst/>
            <a:ahLst/>
            <a:cxnLst/>
            <a:rect l="l" t="t" r="r" b="b"/>
            <a:pathLst>
              <a:path w="4251" h="4746" extrusionOk="0">
                <a:moveTo>
                  <a:pt x="2215" y="1"/>
                </a:moveTo>
                <a:cubicBezTo>
                  <a:pt x="1596" y="215"/>
                  <a:pt x="965" y="382"/>
                  <a:pt x="310" y="513"/>
                </a:cubicBezTo>
                <a:lnTo>
                  <a:pt x="917" y="2787"/>
                </a:lnTo>
                <a:lnTo>
                  <a:pt x="834" y="2810"/>
                </a:lnTo>
                <a:cubicBezTo>
                  <a:pt x="310" y="2953"/>
                  <a:pt x="0" y="3489"/>
                  <a:pt x="143" y="4013"/>
                </a:cubicBezTo>
                <a:cubicBezTo>
                  <a:pt x="264" y="4456"/>
                  <a:pt x="665" y="4745"/>
                  <a:pt x="1103" y="4745"/>
                </a:cubicBezTo>
                <a:cubicBezTo>
                  <a:pt x="1183" y="4745"/>
                  <a:pt x="1264" y="4736"/>
                  <a:pt x="1346" y="4715"/>
                </a:cubicBezTo>
                <a:lnTo>
                  <a:pt x="3417" y="4156"/>
                </a:lnTo>
                <a:cubicBezTo>
                  <a:pt x="3941" y="4013"/>
                  <a:pt x="4251" y="3477"/>
                  <a:pt x="4120" y="2953"/>
                </a:cubicBezTo>
                <a:cubicBezTo>
                  <a:pt x="3999" y="2522"/>
                  <a:pt x="3609" y="2218"/>
                  <a:pt x="3161" y="2218"/>
                </a:cubicBezTo>
                <a:cubicBezTo>
                  <a:pt x="3077" y="2218"/>
                  <a:pt x="2992" y="2228"/>
                  <a:pt x="2905" y="2251"/>
                </a:cubicBezTo>
                <a:lnTo>
                  <a:pt x="2822" y="2275"/>
                </a:lnTo>
                <a:lnTo>
                  <a:pt x="2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6;p38">
            <a:extLst>
              <a:ext uri="{FF2B5EF4-FFF2-40B4-BE49-F238E27FC236}">
                <a16:creationId xmlns:a16="http://schemas.microsoft.com/office/drawing/2014/main" id="{F8DA30BA-67BE-F1E9-01EC-D97D2D3DB6B9}"/>
              </a:ext>
            </a:extLst>
          </p:cNvPr>
          <p:cNvSpPr/>
          <p:nvPr/>
        </p:nvSpPr>
        <p:spPr>
          <a:xfrm>
            <a:off x="269742" y="4712531"/>
            <a:ext cx="157024" cy="153952"/>
          </a:xfrm>
          <a:custGeom>
            <a:avLst/>
            <a:gdLst/>
            <a:ahLst/>
            <a:cxnLst/>
            <a:rect l="l" t="t" r="r" b="b"/>
            <a:pathLst>
              <a:path w="4907" h="4811" extrusionOk="0">
                <a:moveTo>
                  <a:pt x="1394" y="0"/>
                </a:moveTo>
                <a:cubicBezTo>
                  <a:pt x="965" y="500"/>
                  <a:pt x="501" y="964"/>
                  <a:pt x="1" y="1393"/>
                </a:cubicBezTo>
                <a:lnTo>
                  <a:pt x="1668" y="3072"/>
                </a:lnTo>
                <a:lnTo>
                  <a:pt x="1608" y="3131"/>
                </a:lnTo>
                <a:cubicBezTo>
                  <a:pt x="1227" y="3512"/>
                  <a:pt x="1227" y="4143"/>
                  <a:pt x="1608" y="4524"/>
                </a:cubicBezTo>
                <a:cubicBezTo>
                  <a:pt x="1804" y="4715"/>
                  <a:pt x="2057" y="4810"/>
                  <a:pt x="2309" y="4810"/>
                </a:cubicBezTo>
                <a:cubicBezTo>
                  <a:pt x="2561" y="4810"/>
                  <a:pt x="2811" y="4715"/>
                  <a:pt x="3001" y="4524"/>
                </a:cubicBezTo>
                <a:lnTo>
                  <a:pt x="4525" y="3000"/>
                </a:lnTo>
                <a:cubicBezTo>
                  <a:pt x="4906" y="2619"/>
                  <a:pt x="4906" y="2000"/>
                  <a:pt x="4525" y="1619"/>
                </a:cubicBezTo>
                <a:cubicBezTo>
                  <a:pt x="4329" y="1423"/>
                  <a:pt x="4076" y="1325"/>
                  <a:pt x="3824" y="1325"/>
                </a:cubicBezTo>
                <a:cubicBezTo>
                  <a:pt x="3573" y="1325"/>
                  <a:pt x="3323" y="1423"/>
                  <a:pt x="3132" y="1619"/>
                </a:cubicBezTo>
                <a:lnTo>
                  <a:pt x="3061" y="1679"/>
                </a:lnTo>
                <a:lnTo>
                  <a:pt x="1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7;p38">
            <a:extLst>
              <a:ext uri="{FF2B5EF4-FFF2-40B4-BE49-F238E27FC236}">
                <a16:creationId xmlns:a16="http://schemas.microsoft.com/office/drawing/2014/main" id="{76127698-CE6F-4F0F-5345-C77F46070531}"/>
              </a:ext>
            </a:extLst>
          </p:cNvPr>
          <p:cNvSpPr/>
          <p:nvPr/>
        </p:nvSpPr>
        <p:spPr>
          <a:xfrm>
            <a:off x="389774" y="4515283"/>
            <a:ext cx="155072" cy="129408"/>
          </a:xfrm>
          <a:custGeom>
            <a:avLst/>
            <a:gdLst/>
            <a:ahLst/>
            <a:cxnLst/>
            <a:rect l="l" t="t" r="r" b="b"/>
            <a:pathLst>
              <a:path w="4846" h="4044" extrusionOk="0">
                <a:moveTo>
                  <a:pt x="3763" y="1"/>
                </a:moveTo>
                <a:cubicBezTo>
                  <a:pt x="3334" y="1"/>
                  <a:pt x="2930" y="276"/>
                  <a:pt x="2810" y="735"/>
                </a:cubicBezTo>
                <a:lnTo>
                  <a:pt x="2786" y="818"/>
                </a:lnTo>
                <a:lnTo>
                  <a:pt x="500" y="199"/>
                </a:lnTo>
                <a:cubicBezTo>
                  <a:pt x="381" y="854"/>
                  <a:pt x="214" y="1497"/>
                  <a:pt x="0" y="2104"/>
                </a:cubicBezTo>
                <a:lnTo>
                  <a:pt x="2274" y="2711"/>
                </a:lnTo>
                <a:lnTo>
                  <a:pt x="2250" y="2807"/>
                </a:lnTo>
                <a:cubicBezTo>
                  <a:pt x="2108" y="3330"/>
                  <a:pt x="2417" y="3866"/>
                  <a:pt x="2941" y="4009"/>
                </a:cubicBezTo>
                <a:cubicBezTo>
                  <a:pt x="3029" y="4033"/>
                  <a:pt x="3117" y="4044"/>
                  <a:pt x="3204" y="4044"/>
                </a:cubicBezTo>
                <a:cubicBezTo>
                  <a:pt x="3643" y="4044"/>
                  <a:pt x="4036" y="3754"/>
                  <a:pt x="4155" y="3307"/>
                </a:cubicBezTo>
                <a:lnTo>
                  <a:pt x="4703" y="1235"/>
                </a:lnTo>
                <a:cubicBezTo>
                  <a:pt x="4846" y="711"/>
                  <a:pt x="4536" y="175"/>
                  <a:pt x="4013" y="32"/>
                </a:cubicBezTo>
                <a:cubicBezTo>
                  <a:pt x="3930" y="11"/>
                  <a:pt x="3846" y="1"/>
                  <a:pt x="3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8;p38">
            <a:extLst>
              <a:ext uri="{FF2B5EF4-FFF2-40B4-BE49-F238E27FC236}">
                <a16:creationId xmlns:a16="http://schemas.microsoft.com/office/drawing/2014/main" id="{3D881A4F-D864-2160-52DB-9BFEA68C492F}"/>
              </a:ext>
            </a:extLst>
          </p:cNvPr>
          <p:cNvSpPr/>
          <p:nvPr/>
        </p:nvSpPr>
        <p:spPr>
          <a:xfrm>
            <a:off x="389390" y="4248883"/>
            <a:ext cx="155456" cy="129184"/>
          </a:xfrm>
          <a:custGeom>
            <a:avLst/>
            <a:gdLst/>
            <a:ahLst/>
            <a:cxnLst/>
            <a:rect l="l" t="t" r="r" b="b"/>
            <a:pathLst>
              <a:path w="4858" h="4037" extrusionOk="0">
                <a:moveTo>
                  <a:pt x="3217" y="0"/>
                </a:moveTo>
                <a:cubicBezTo>
                  <a:pt x="3130" y="0"/>
                  <a:pt x="3041" y="11"/>
                  <a:pt x="2953" y="35"/>
                </a:cubicBezTo>
                <a:cubicBezTo>
                  <a:pt x="2429" y="178"/>
                  <a:pt x="2120" y="714"/>
                  <a:pt x="2262" y="1237"/>
                </a:cubicBezTo>
                <a:lnTo>
                  <a:pt x="2286" y="1321"/>
                </a:lnTo>
                <a:lnTo>
                  <a:pt x="0" y="1928"/>
                </a:lnTo>
                <a:cubicBezTo>
                  <a:pt x="226" y="2547"/>
                  <a:pt x="393" y="3178"/>
                  <a:pt x="512" y="3833"/>
                </a:cubicBezTo>
                <a:lnTo>
                  <a:pt x="2798" y="3226"/>
                </a:lnTo>
                <a:lnTo>
                  <a:pt x="2822" y="3309"/>
                </a:lnTo>
                <a:cubicBezTo>
                  <a:pt x="2940" y="3762"/>
                  <a:pt x="3336" y="4036"/>
                  <a:pt x="3759" y="4036"/>
                </a:cubicBezTo>
                <a:cubicBezTo>
                  <a:pt x="3847" y="4036"/>
                  <a:pt x="3936" y="4024"/>
                  <a:pt x="4025" y="4000"/>
                </a:cubicBezTo>
                <a:cubicBezTo>
                  <a:pt x="4548" y="3869"/>
                  <a:pt x="4858" y="3321"/>
                  <a:pt x="4715" y="2797"/>
                </a:cubicBezTo>
                <a:lnTo>
                  <a:pt x="4167" y="725"/>
                </a:lnTo>
                <a:cubicBezTo>
                  <a:pt x="4048" y="288"/>
                  <a:pt x="3655" y="0"/>
                  <a:pt x="3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9;p38">
            <a:extLst>
              <a:ext uri="{FF2B5EF4-FFF2-40B4-BE49-F238E27FC236}">
                <a16:creationId xmlns:a16="http://schemas.microsoft.com/office/drawing/2014/main" id="{6422EED7-2CF4-ECEE-186B-989BE06D4AB5}"/>
              </a:ext>
            </a:extLst>
          </p:cNvPr>
          <p:cNvSpPr/>
          <p:nvPr/>
        </p:nvSpPr>
        <p:spPr>
          <a:xfrm>
            <a:off x="269742" y="4026803"/>
            <a:ext cx="157024" cy="153856"/>
          </a:xfrm>
          <a:custGeom>
            <a:avLst/>
            <a:gdLst/>
            <a:ahLst/>
            <a:cxnLst/>
            <a:rect l="l" t="t" r="r" b="b"/>
            <a:pathLst>
              <a:path w="4907" h="4808" extrusionOk="0">
                <a:moveTo>
                  <a:pt x="2309" y="1"/>
                </a:moveTo>
                <a:cubicBezTo>
                  <a:pt x="2057" y="1"/>
                  <a:pt x="1804" y="99"/>
                  <a:pt x="1608" y="296"/>
                </a:cubicBezTo>
                <a:cubicBezTo>
                  <a:pt x="1227" y="677"/>
                  <a:pt x="1227" y="1296"/>
                  <a:pt x="1608" y="1689"/>
                </a:cubicBezTo>
                <a:lnTo>
                  <a:pt x="1668" y="1748"/>
                </a:lnTo>
                <a:lnTo>
                  <a:pt x="1" y="3415"/>
                </a:lnTo>
                <a:cubicBezTo>
                  <a:pt x="501" y="3844"/>
                  <a:pt x="965" y="4308"/>
                  <a:pt x="1394" y="4808"/>
                </a:cubicBezTo>
                <a:lnTo>
                  <a:pt x="3061" y="3141"/>
                </a:lnTo>
                <a:lnTo>
                  <a:pt x="3132" y="3201"/>
                </a:lnTo>
                <a:cubicBezTo>
                  <a:pt x="3323" y="3391"/>
                  <a:pt x="3573" y="3486"/>
                  <a:pt x="3824" y="3486"/>
                </a:cubicBezTo>
                <a:cubicBezTo>
                  <a:pt x="4076" y="3486"/>
                  <a:pt x="4329" y="3391"/>
                  <a:pt x="4525" y="3201"/>
                </a:cubicBezTo>
                <a:cubicBezTo>
                  <a:pt x="4906" y="2820"/>
                  <a:pt x="4906" y="2189"/>
                  <a:pt x="4525" y="1808"/>
                </a:cubicBezTo>
                <a:lnTo>
                  <a:pt x="3001" y="296"/>
                </a:lnTo>
                <a:cubicBezTo>
                  <a:pt x="2811" y="99"/>
                  <a:pt x="2561" y="1"/>
                  <a:pt x="2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0;p38">
            <a:extLst>
              <a:ext uri="{FF2B5EF4-FFF2-40B4-BE49-F238E27FC236}">
                <a16:creationId xmlns:a16="http://schemas.microsoft.com/office/drawing/2014/main" id="{C8196139-DC6D-D8FF-B7F2-7B003073A80A}"/>
              </a:ext>
            </a:extLst>
          </p:cNvPr>
          <p:cNvSpPr/>
          <p:nvPr/>
        </p:nvSpPr>
        <p:spPr>
          <a:xfrm>
            <a:off x="68974" y="3909011"/>
            <a:ext cx="136032" cy="152032"/>
          </a:xfrm>
          <a:custGeom>
            <a:avLst/>
            <a:gdLst/>
            <a:ahLst/>
            <a:cxnLst/>
            <a:rect l="l" t="t" r="r" b="b"/>
            <a:pathLst>
              <a:path w="4251" h="4751" extrusionOk="0">
                <a:moveTo>
                  <a:pt x="1087" y="1"/>
                </a:moveTo>
                <a:cubicBezTo>
                  <a:pt x="655" y="1"/>
                  <a:pt x="262" y="289"/>
                  <a:pt x="143" y="726"/>
                </a:cubicBezTo>
                <a:cubicBezTo>
                  <a:pt x="0" y="1262"/>
                  <a:pt x="310" y="1798"/>
                  <a:pt x="834" y="1941"/>
                </a:cubicBezTo>
                <a:lnTo>
                  <a:pt x="917" y="1964"/>
                </a:lnTo>
                <a:lnTo>
                  <a:pt x="310" y="4238"/>
                </a:lnTo>
                <a:cubicBezTo>
                  <a:pt x="965" y="4358"/>
                  <a:pt x="1596" y="4536"/>
                  <a:pt x="2215" y="4750"/>
                </a:cubicBezTo>
                <a:lnTo>
                  <a:pt x="2822" y="2464"/>
                </a:lnTo>
                <a:lnTo>
                  <a:pt x="2905" y="2488"/>
                </a:lnTo>
                <a:cubicBezTo>
                  <a:pt x="2995" y="2514"/>
                  <a:pt x="3084" y="2526"/>
                  <a:pt x="3171" y="2526"/>
                </a:cubicBezTo>
                <a:cubicBezTo>
                  <a:pt x="3615" y="2526"/>
                  <a:pt x="4000" y="2216"/>
                  <a:pt x="4120" y="1798"/>
                </a:cubicBezTo>
                <a:cubicBezTo>
                  <a:pt x="4251" y="1274"/>
                  <a:pt x="3941" y="726"/>
                  <a:pt x="3417" y="595"/>
                </a:cubicBezTo>
                <a:lnTo>
                  <a:pt x="1346" y="36"/>
                </a:lnTo>
                <a:cubicBezTo>
                  <a:pt x="1259" y="12"/>
                  <a:pt x="1172" y="1"/>
                  <a:pt x="10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1;p38">
            <a:extLst>
              <a:ext uri="{FF2B5EF4-FFF2-40B4-BE49-F238E27FC236}">
                <a16:creationId xmlns:a16="http://schemas.microsoft.com/office/drawing/2014/main" id="{8AF3969A-ABBE-04E1-341C-A1DE0F544BE0}"/>
              </a:ext>
            </a:extLst>
          </p:cNvPr>
          <p:cNvSpPr/>
          <p:nvPr/>
        </p:nvSpPr>
        <p:spPr>
          <a:xfrm>
            <a:off x="-15986" y="4100627"/>
            <a:ext cx="365760" cy="691936"/>
          </a:xfrm>
          <a:custGeom>
            <a:avLst/>
            <a:gdLst/>
            <a:ahLst/>
            <a:cxnLst/>
            <a:rect l="l" t="t" r="r" b="b"/>
            <a:pathLst>
              <a:path w="11430" h="21623" extrusionOk="0">
                <a:moveTo>
                  <a:pt x="5834" y="4608"/>
                </a:moveTo>
                <a:cubicBezTo>
                  <a:pt x="6382" y="4608"/>
                  <a:pt x="6822" y="5049"/>
                  <a:pt x="6822" y="5597"/>
                </a:cubicBezTo>
                <a:cubicBezTo>
                  <a:pt x="6822" y="6144"/>
                  <a:pt x="6382" y="6585"/>
                  <a:pt x="5834" y="6585"/>
                </a:cubicBezTo>
                <a:cubicBezTo>
                  <a:pt x="5298" y="6585"/>
                  <a:pt x="4858" y="6144"/>
                  <a:pt x="4858" y="5597"/>
                </a:cubicBezTo>
                <a:cubicBezTo>
                  <a:pt x="4858" y="5049"/>
                  <a:pt x="5298" y="4608"/>
                  <a:pt x="5834" y="4608"/>
                </a:cubicBezTo>
                <a:close/>
                <a:moveTo>
                  <a:pt x="2727" y="7716"/>
                </a:moveTo>
                <a:cubicBezTo>
                  <a:pt x="3274" y="7716"/>
                  <a:pt x="3715" y="8168"/>
                  <a:pt x="3715" y="8704"/>
                </a:cubicBezTo>
                <a:cubicBezTo>
                  <a:pt x="3715" y="9252"/>
                  <a:pt x="3274" y="9692"/>
                  <a:pt x="2727" y="9692"/>
                </a:cubicBezTo>
                <a:cubicBezTo>
                  <a:pt x="2179" y="9692"/>
                  <a:pt x="1738" y="9252"/>
                  <a:pt x="1738" y="8704"/>
                </a:cubicBezTo>
                <a:cubicBezTo>
                  <a:pt x="1738" y="8168"/>
                  <a:pt x="2179" y="7716"/>
                  <a:pt x="2727" y="7716"/>
                </a:cubicBezTo>
                <a:close/>
                <a:moveTo>
                  <a:pt x="8001" y="9835"/>
                </a:moveTo>
                <a:cubicBezTo>
                  <a:pt x="8549" y="9835"/>
                  <a:pt x="8989" y="10276"/>
                  <a:pt x="8989" y="10812"/>
                </a:cubicBezTo>
                <a:cubicBezTo>
                  <a:pt x="8989" y="11359"/>
                  <a:pt x="8549" y="11800"/>
                  <a:pt x="8001" y="11800"/>
                </a:cubicBezTo>
                <a:cubicBezTo>
                  <a:pt x="7453" y="11800"/>
                  <a:pt x="7013" y="11359"/>
                  <a:pt x="7013" y="10812"/>
                </a:cubicBezTo>
                <a:cubicBezTo>
                  <a:pt x="7013" y="10276"/>
                  <a:pt x="7453" y="9835"/>
                  <a:pt x="8001" y="9835"/>
                </a:cubicBezTo>
                <a:close/>
                <a:moveTo>
                  <a:pt x="2727" y="11943"/>
                </a:moveTo>
                <a:cubicBezTo>
                  <a:pt x="3274" y="11943"/>
                  <a:pt x="3715" y="12383"/>
                  <a:pt x="3715" y="12919"/>
                </a:cubicBezTo>
                <a:cubicBezTo>
                  <a:pt x="3715" y="13467"/>
                  <a:pt x="3274" y="13907"/>
                  <a:pt x="2727" y="13907"/>
                </a:cubicBezTo>
                <a:cubicBezTo>
                  <a:pt x="2179" y="13907"/>
                  <a:pt x="1738" y="13467"/>
                  <a:pt x="1738" y="12919"/>
                </a:cubicBezTo>
                <a:cubicBezTo>
                  <a:pt x="1738" y="12383"/>
                  <a:pt x="2179" y="11943"/>
                  <a:pt x="2727" y="11943"/>
                </a:cubicBezTo>
                <a:close/>
                <a:moveTo>
                  <a:pt x="5834" y="15050"/>
                </a:moveTo>
                <a:cubicBezTo>
                  <a:pt x="6382" y="15050"/>
                  <a:pt x="6822" y="15491"/>
                  <a:pt x="6822" y="16038"/>
                </a:cubicBezTo>
                <a:cubicBezTo>
                  <a:pt x="6822" y="16574"/>
                  <a:pt x="6382" y="17015"/>
                  <a:pt x="5834" y="17015"/>
                </a:cubicBezTo>
                <a:cubicBezTo>
                  <a:pt x="5298" y="17015"/>
                  <a:pt x="4858" y="16574"/>
                  <a:pt x="4858" y="16038"/>
                </a:cubicBezTo>
                <a:cubicBezTo>
                  <a:pt x="4858" y="15491"/>
                  <a:pt x="5298" y="15050"/>
                  <a:pt x="5834" y="15050"/>
                </a:cubicBezTo>
                <a:close/>
                <a:moveTo>
                  <a:pt x="619" y="1"/>
                </a:moveTo>
                <a:cubicBezTo>
                  <a:pt x="417" y="1"/>
                  <a:pt x="202" y="13"/>
                  <a:pt x="0" y="24"/>
                </a:cubicBezTo>
                <a:lnTo>
                  <a:pt x="0" y="2668"/>
                </a:lnTo>
                <a:cubicBezTo>
                  <a:pt x="167" y="2537"/>
                  <a:pt x="381" y="2453"/>
                  <a:pt x="619" y="2453"/>
                </a:cubicBezTo>
                <a:cubicBezTo>
                  <a:pt x="1167" y="2453"/>
                  <a:pt x="1607" y="2894"/>
                  <a:pt x="1607" y="3430"/>
                </a:cubicBezTo>
                <a:cubicBezTo>
                  <a:pt x="1607" y="3977"/>
                  <a:pt x="1167" y="4418"/>
                  <a:pt x="619" y="4418"/>
                </a:cubicBezTo>
                <a:cubicBezTo>
                  <a:pt x="381" y="4418"/>
                  <a:pt x="167" y="4335"/>
                  <a:pt x="0" y="4204"/>
                </a:cubicBezTo>
                <a:lnTo>
                  <a:pt x="0" y="17431"/>
                </a:lnTo>
                <a:cubicBezTo>
                  <a:pt x="167" y="17289"/>
                  <a:pt x="381" y="17217"/>
                  <a:pt x="619" y="17217"/>
                </a:cubicBezTo>
                <a:cubicBezTo>
                  <a:pt x="1167" y="17217"/>
                  <a:pt x="1607" y="17658"/>
                  <a:pt x="1607" y="18193"/>
                </a:cubicBezTo>
                <a:cubicBezTo>
                  <a:pt x="1607" y="18741"/>
                  <a:pt x="1167" y="19182"/>
                  <a:pt x="619" y="19182"/>
                </a:cubicBezTo>
                <a:cubicBezTo>
                  <a:pt x="381" y="19182"/>
                  <a:pt x="167" y="19098"/>
                  <a:pt x="0" y="18955"/>
                </a:cubicBezTo>
                <a:lnTo>
                  <a:pt x="0" y="21610"/>
                </a:lnTo>
                <a:cubicBezTo>
                  <a:pt x="202" y="21622"/>
                  <a:pt x="417" y="21622"/>
                  <a:pt x="619" y="21622"/>
                </a:cubicBezTo>
                <a:cubicBezTo>
                  <a:pt x="6584" y="21622"/>
                  <a:pt x="11430" y="16777"/>
                  <a:pt x="11430" y="10812"/>
                </a:cubicBezTo>
                <a:cubicBezTo>
                  <a:pt x="11430" y="4858"/>
                  <a:pt x="6584"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57F60215-B8CA-29C9-AAA9-CA09474A051A}"/>
              </a:ext>
            </a:extLst>
          </p:cNvPr>
          <p:cNvSpPr>
            <a:spLocks noGrp="1"/>
          </p:cNvSpPr>
          <p:nvPr>
            <p:ph type="body" idx="1"/>
          </p:nvPr>
        </p:nvSpPr>
        <p:spPr>
          <a:xfrm>
            <a:off x="543100" y="949114"/>
            <a:ext cx="7763115" cy="3414268"/>
          </a:xfrm>
        </p:spPr>
        <p:txBody>
          <a:bodyPr/>
          <a:lstStyle/>
          <a:p>
            <a:pPr>
              <a:lnSpc>
                <a:spcPct val="114999"/>
              </a:lnSpc>
            </a:pPr>
            <a:r>
              <a:rPr lang="en-US" sz="1050" b="1" dirty="0"/>
              <a:t>QUERY 1:</a:t>
            </a:r>
            <a:r>
              <a:rPr lang="en-US" sz="1050" dirty="0"/>
              <a:t> </a:t>
            </a:r>
            <a:r>
              <a:rPr lang="en-US" sz="1050" i="1" dirty="0"/>
              <a:t>Get the average number of hospitalizations in each province for each month and order the results by province and date.</a:t>
            </a:r>
          </a:p>
          <a:p>
            <a:pPr>
              <a:lnSpc>
                <a:spcPct val="114999"/>
              </a:lnSpc>
            </a:pPr>
            <a:endParaRPr lang="en-US" sz="1050" i="1" dirty="0"/>
          </a:p>
          <a:p>
            <a:pPr>
              <a:lnSpc>
                <a:spcPct val="114999"/>
              </a:lnSpc>
            </a:pPr>
            <a:r>
              <a:rPr lang="en-US" sz="1050" b="1" dirty="0"/>
              <a:t>QUERY 2:</a:t>
            </a:r>
            <a:r>
              <a:rPr lang="en-US" sz="1050" dirty="0"/>
              <a:t> </a:t>
            </a:r>
            <a:r>
              <a:rPr lang="en-US" sz="1050" i="1" dirty="0"/>
              <a:t>Get the average ratio of ICU ventilators in use to total hospitalizations for each month in each health region. Order the results by province, date, and health region.</a:t>
            </a:r>
          </a:p>
          <a:p>
            <a:pPr>
              <a:lnSpc>
                <a:spcPct val="114999"/>
              </a:lnSpc>
            </a:pPr>
            <a:endParaRPr lang="en-US" sz="1050" i="1" dirty="0"/>
          </a:p>
          <a:p>
            <a:pPr>
              <a:lnSpc>
                <a:spcPct val="114999"/>
              </a:lnSpc>
            </a:pPr>
            <a:r>
              <a:rPr lang="en-US" sz="1050" b="1" dirty="0"/>
              <a:t>QUERY 3:</a:t>
            </a:r>
            <a:r>
              <a:rPr lang="en-US" sz="1050" dirty="0"/>
              <a:t> </a:t>
            </a:r>
            <a:r>
              <a:rPr lang="en-US" sz="1050" i="1" dirty="0"/>
              <a:t>Prompt the user to enter an age group. Then, display the total number of people in that age group who have received their first and second dose of the vaccine, grouped and sorted by region and date.</a:t>
            </a:r>
          </a:p>
          <a:p>
            <a:pPr>
              <a:lnSpc>
                <a:spcPct val="114999"/>
              </a:lnSpc>
            </a:pPr>
            <a:endParaRPr lang="en-US" sz="1050" i="1" dirty="0"/>
          </a:p>
          <a:p>
            <a:pPr>
              <a:lnSpc>
                <a:spcPct val="114999"/>
              </a:lnSpc>
            </a:pPr>
            <a:r>
              <a:rPr lang="en-US" sz="1050" b="1" dirty="0"/>
              <a:t>QUERY 4: </a:t>
            </a:r>
            <a:r>
              <a:rPr lang="en-US" sz="1050" i="1" dirty="0"/>
              <a:t>Assume a COVID outbreak occurred due to holiday gatherings. Find how many ICU cases each provincial region saw during the last 2 weeks of December of 2021 (December 18 – December 31). Order them from most cases to least cases.</a:t>
            </a:r>
          </a:p>
          <a:p>
            <a:pPr>
              <a:lnSpc>
                <a:spcPct val="114999"/>
              </a:lnSpc>
            </a:pPr>
            <a:endParaRPr lang="en-US" sz="1050" i="1" dirty="0"/>
          </a:p>
          <a:p>
            <a:pPr>
              <a:lnSpc>
                <a:spcPct val="114999"/>
              </a:lnSpc>
            </a:pPr>
            <a:r>
              <a:rPr lang="en-US" sz="1050" b="1" dirty="0"/>
              <a:t>QUERY 5: </a:t>
            </a:r>
            <a:r>
              <a:rPr lang="en-US" sz="1050" i="1" dirty="0"/>
              <a:t>The Omicron COVID variant was first reported in Canada November 28, 2021. Find the percent increase of Ontario COVID cases between November and December of 2021. (or the percent increase over the months).</a:t>
            </a:r>
          </a:p>
          <a:p>
            <a:pPr marL="114300" indent="0">
              <a:lnSpc>
                <a:spcPct val="114999"/>
              </a:lnSpc>
              <a:buNone/>
            </a:pPr>
            <a:endParaRPr lang="en-US" sz="1050" i="1" dirty="0"/>
          </a:p>
          <a:p>
            <a:pPr>
              <a:lnSpc>
                <a:spcPct val="114999"/>
              </a:lnSpc>
            </a:pPr>
            <a:r>
              <a:rPr lang="en-US" sz="1050" b="1" dirty="0"/>
              <a:t>QUERY 6</a:t>
            </a:r>
            <a:r>
              <a:rPr lang="en-US" sz="1050" b="1" i="1" dirty="0"/>
              <a:t>:</a:t>
            </a:r>
            <a:r>
              <a:rPr lang="en-US" sz="1050" i="1" dirty="0"/>
              <a:t> Prompt the user to enter an age group. Get the percentage of people who took the first dose and did not take the second dose for each month by age group.</a:t>
            </a:r>
          </a:p>
          <a:p>
            <a:pPr marL="114300" indent="0">
              <a:lnSpc>
                <a:spcPct val="114999"/>
              </a:lnSpc>
              <a:buNone/>
            </a:pPr>
            <a:endParaRPr lang="en-US" sz="1050" i="1" dirty="0"/>
          </a:p>
          <a:p>
            <a:pPr>
              <a:lnSpc>
                <a:spcPct val="114999"/>
              </a:lnSpc>
            </a:pPr>
            <a:r>
              <a:rPr lang="en-US" sz="1100" b="1" dirty="0"/>
              <a:t>QUERY 7:</a:t>
            </a:r>
            <a:r>
              <a:rPr lang="en-US" sz="1050" dirty="0"/>
              <a:t>  </a:t>
            </a:r>
            <a:r>
              <a:rPr lang="en-US" sz="1050" i="1" dirty="0"/>
              <a:t>Prompt the user to enter a column name from </a:t>
            </a:r>
            <a:r>
              <a:rPr lang="en-US" sz="1050" i="1" dirty="0" err="1"/>
              <a:t>CasesByProvince</a:t>
            </a:r>
            <a:r>
              <a:rPr lang="en-US" sz="1050" i="1" dirty="0"/>
              <a:t> to get the smallest value for each month of the reported column. </a:t>
            </a:r>
          </a:p>
          <a:p>
            <a:pPr>
              <a:lnSpc>
                <a:spcPct val="114999"/>
              </a:lnSpc>
            </a:pPr>
            <a:endParaRPr lang="en-US" sz="1600" dirty="0"/>
          </a:p>
        </p:txBody>
      </p:sp>
    </p:spTree>
    <p:extLst>
      <p:ext uri="{BB962C8B-B14F-4D97-AF65-F5344CB8AC3E}">
        <p14:creationId xmlns:p14="http://schemas.microsoft.com/office/powerpoint/2010/main" val="3008635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0"/>
          <p:cNvSpPr txBox="1">
            <a:spLocks noGrp="1"/>
          </p:cNvSpPr>
          <p:nvPr>
            <p:ph type="title" idx="4"/>
          </p:nvPr>
        </p:nvSpPr>
        <p:spPr>
          <a:xfrm>
            <a:off x="1320852" y="1873248"/>
            <a:ext cx="2560200" cy="407400"/>
          </a:xfrm>
          <a:prstGeom prst="rect">
            <a:avLst/>
          </a:prstGeom>
        </p:spPr>
        <p:txBody>
          <a:bodyPr spcFirstLastPara="1" wrap="square" lIns="91425" tIns="0" rIns="91425" bIns="0" anchor="b" anchorCtr="0">
            <a:noAutofit/>
          </a:bodyPr>
          <a:lstStyle/>
          <a:p>
            <a:r>
              <a:rPr lang="en" b="0"/>
              <a:t>Overview</a:t>
            </a:r>
          </a:p>
        </p:txBody>
      </p:sp>
      <p:sp>
        <p:nvSpPr>
          <p:cNvPr id="309" name="Google Shape;309;p40"/>
          <p:cNvSpPr txBox="1">
            <a:spLocks noGrp="1"/>
          </p:cNvSpPr>
          <p:nvPr>
            <p:ph type="title"/>
          </p:nvPr>
        </p:nvSpPr>
        <p:spPr>
          <a:xfrm>
            <a:off x="5201163" y="1873248"/>
            <a:ext cx="2560200" cy="407400"/>
          </a:xfrm>
          <a:prstGeom prst="rect">
            <a:avLst/>
          </a:prstGeom>
        </p:spPr>
        <p:txBody>
          <a:bodyPr spcFirstLastPara="1" wrap="square" lIns="91425" tIns="0" rIns="91425" bIns="0" anchor="b" anchorCtr="0">
            <a:noAutofit/>
          </a:bodyPr>
          <a:lstStyle/>
          <a:p>
            <a:pPr marL="0" lvl="0" indent="0" algn="ctr">
              <a:spcBef>
                <a:spcPts val="0"/>
              </a:spcBef>
              <a:spcAft>
                <a:spcPts val="0"/>
              </a:spcAft>
              <a:buNone/>
            </a:pPr>
            <a:r>
              <a:rPr lang="en" b="0"/>
              <a:t>Schema</a:t>
            </a:r>
            <a:endParaRPr lang="en-US"/>
          </a:p>
        </p:txBody>
      </p:sp>
      <p:grpSp>
        <p:nvGrpSpPr>
          <p:cNvPr id="315" name="Google Shape;315;p40"/>
          <p:cNvGrpSpPr/>
          <p:nvPr/>
        </p:nvGrpSpPr>
        <p:grpSpPr>
          <a:xfrm>
            <a:off x="255189" y="3678003"/>
            <a:ext cx="716433" cy="711862"/>
            <a:chOff x="7098372" y="986300"/>
            <a:chExt cx="461054" cy="458142"/>
          </a:xfrm>
        </p:grpSpPr>
        <p:sp>
          <p:nvSpPr>
            <p:cNvPr id="316" name="Google Shape;316;p40"/>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0"/>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0"/>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0"/>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0"/>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0"/>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0"/>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0"/>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0"/>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0"/>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40"/>
          <p:cNvGrpSpPr/>
          <p:nvPr/>
        </p:nvGrpSpPr>
        <p:grpSpPr>
          <a:xfrm>
            <a:off x="5868772" y="1265147"/>
            <a:ext cx="1224983" cy="608565"/>
            <a:chOff x="-6247125" y="161575"/>
            <a:chExt cx="1232625" cy="612300"/>
          </a:xfrm>
        </p:grpSpPr>
        <p:sp>
          <p:nvSpPr>
            <p:cNvPr id="338" name="Google Shape;338;p40"/>
            <p:cNvSpPr/>
            <p:nvPr/>
          </p:nvSpPr>
          <p:spPr>
            <a:xfrm>
              <a:off x="-5860175" y="161575"/>
              <a:ext cx="155100" cy="172975"/>
            </a:xfrm>
            <a:custGeom>
              <a:avLst/>
              <a:gdLst/>
              <a:ahLst/>
              <a:cxnLst/>
              <a:rect l="l" t="t" r="r" b="b"/>
              <a:pathLst>
                <a:path w="6204" h="6919" extrusionOk="0">
                  <a:moveTo>
                    <a:pt x="4612" y="0"/>
                  </a:moveTo>
                  <a:cubicBezTo>
                    <a:pt x="4489" y="0"/>
                    <a:pt x="4364" y="16"/>
                    <a:pt x="4239" y="48"/>
                  </a:cubicBezTo>
                  <a:lnTo>
                    <a:pt x="1227" y="858"/>
                  </a:lnTo>
                  <a:cubicBezTo>
                    <a:pt x="465" y="1060"/>
                    <a:pt x="1" y="1846"/>
                    <a:pt x="215" y="2620"/>
                  </a:cubicBezTo>
                  <a:cubicBezTo>
                    <a:pt x="375" y="3231"/>
                    <a:pt x="940" y="3682"/>
                    <a:pt x="1590" y="3682"/>
                  </a:cubicBezTo>
                  <a:cubicBezTo>
                    <a:pt x="1713" y="3682"/>
                    <a:pt x="1839" y="3666"/>
                    <a:pt x="1965" y="3632"/>
                  </a:cubicBezTo>
                  <a:lnTo>
                    <a:pt x="2096" y="3596"/>
                  </a:lnTo>
                  <a:lnTo>
                    <a:pt x="2977" y="6918"/>
                  </a:lnTo>
                  <a:cubicBezTo>
                    <a:pt x="3882" y="6597"/>
                    <a:pt x="4799" y="6347"/>
                    <a:pt x="5751" y="6180"/>
                  </a:cubicBezTo>
                  <a:lnTo>
                    <a:pt x="4858" y="2858"/>
                  </a:lnTo>
                  <a:lnTo>
                    <a:pt x="4989" y="2823"/>
                  </a:lnTo>
                  <a:cubicBezTo>
                    <a:pt x="5751" y="2620"/>
                    <a:pt x="6204" y="1834"/>
                    <a:pt x="6001" y="1060"/>
                  </a:cubicBezTo>
                  <a:cubicBezTo>
                    <a:pt x="5832" y="421"/>
                    <a:pt x="5252" y="0"/>
                    <a:pt x="4612"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9" name="Google Shape;339;p40"/>
            <p:cNvSpPr/>
            <p:nvPr/>
          </p:nvSpPr>
          <p:spPr>
            <a:xfrm>
              <a:off x="-6112300" y="295750"/>
              <a:ext cx="178625" cy="175125"/>
            </a:xfrm>
            <a:custGeom>
              <a:avLst/>
              <a:gdLst/>
              <a:ahLst/>
              <a:cxnLst/>
              <a:rect l="l" t="t" r="r" b="b"/>
              <a:pathLst>
                <a:path w="7145" h="7005" extrusionOk="0">
                  <a:moveTo>
                    <a:pt x="3787" y="1"/>
                  </a:moveTo>
                  <a:cubicBezTo>
                    <a:pt x="3421" y="1"/>
                    <a:pt x="3055" y="140"/>
                    <a:pt x="2775" y="420"/>
                  </a:cubicBezTo>
                  <a:lnTo>
                    <a:pt x="561" y="2635"/>
                  </a:lnTo>
                  <a:cubicBezTo>
                    <a:pt x="1" y="3194"/>
                    <a:pt x="1" y="4099"/>
                    <a:pt x="561" y="4659"/>
                  </a:cubicBezTo>
                  <a:cubicBezTo>
                    <a:pt x="840" y="4939"/>
                    <a:pt x="1206" y="5079"/>
                    <a:pt x="1573" y="5079"/>
                  </a:cubicBezTo>
                  <a:cubicBezTo>
                    <a:pt x="1939" y="5079"/>
                    <a:pt x="2305" y="4939"/>
                    <a:pt x="2585" y="4659"/>
                  </a:cubicBezTo>
                  <a:lnTo>
                    <a:pt x="2680" y="4576"/>
                  </a:lnTo>
                  <a:lnTo>
                    <a:pt x="5121" y="7004"/>
                  </a:lnTo>
                  <a:cubicBezTo>
                    <a:pt x="5740" y="6278"/>
                    <a:pt x="6418" y="5599"/>
                    <a:pt x="7145" y="4980"/>
                  </a:cubicBezTo>
                  <a:lnTo>
                    <a:pt x="4704" y="2540"/>
                  </a:lnTo>
                  <a:lnTo>
                    <a:pt x="4799" y="2444"/>
                  </a:lnTo>
                  <a:cubicBezTo>
                    <a:pt x="5359" y="1885"/>
                    <a:pt x="5359" y="980"/>
                    <a:pt x="4799" y="420"/>
                  </a:cubicBezTo>
                  <a:cubicBezTo>
                    <a:pt x="4519" y="140"/>
                    <a:pt x="4153" y="1"/>
                    <a:pt x="3787"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0" name="Google Shape;340;p40"/>
            <p:cNvSpPr/>
            <p:nvPr/>
          </p:nvSpPr>
          <p:spPr>
            <a:xfrm>
              <a:off x="-6247125" y="548525"/>
              <a:ext cx="177125" cy="147150"/>
            </a:xfrm>
            <a:custGeom>
              <a:avLst/>
              <a:gdLst/>
              <a:ahLst/>
              <a:cxnLst/>
              <a:rect l="l" t="t" r="r" b="b"/>
              <a:pathLst>
                <a:path w="7085" h="5886" extrusionOk="0">
                  <a:moveTo>
                    <a:pt x="2406" y="0"/>
                  </a:moveTo>
                  <a:cubicBezTo>
                    <a:pt x="1774" y="0"/>
                    <a:pt x="1194" y="422"/>
                    <a:pt x="1024" y="1061"/>
                  </a:cubicBezTo>
                  <a:lnTo>
                    <a:pt x="215" y="4085"/>
                  </a:lnTo>
                  <a:cubicBezTo>
                    <a:pt x="0" y="4847"/>
                    <a:pt x="465" y="5633"/>
                    <a:pt x="1227" y="5835"/>
                  </a:cubicBezTo>
                  <a:cubicBezTo>
                    <a:pt x="1351" y="5869"/>
                    <a:pt x="1478" y="5886"/>
                    <a:pt x="1604" y="5886"/>
                  </a:cubicBezTo>
                  <a:cubicBezTo>
                    <a:pt x="2221" y="5886"/>
                    <a:pt x="2811" y="5486"/>
                    <a:pt x="2989" y="4823"/>
                  </a:cubicBezTo>
                  <a:lnTo>
                    <a:pt x="3013" y="4704"/>
                  </a:lnTo>
                  <a:lnTo>
                    <a:pt x="6335" y="5597"/>
                  </a:lnTo>
                  <a:cubicBezTo>
                    <a:pt x="6513" y="4644"/>
                    <a:pt x="6763" y="3716"/>
                    <a:pt x="7085" y="2823"/>
                  </a:cubicBezTo>
                  <a:lnTo>
                    <a:pt x="3763" y="1930"/>
                  </a:lnTo>
                  <a:lnTo>
                    <a:pt x="3798" y="1799"/>
                  </a:lnTo>
                  <a:cubicBezTo>
                    <a:pt x="4001" y="1037"/>
                    <a:pt x="3548" y="251"/>
                    <a:pt x="2775" y="49"/>
                  </a:cubicBezTo>
                  <a:cubicBezTo>
                    <a:pt x="2652" y="16"/>
                    <a:pt x="2528" y="0"/>
                    <a:pt x="2406"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1" name="Google Shape;341;p40"/>
            <p:cNvSpPr/>
            <p:nvPr/>
          </p:nvSpPr>
          <p:spPr>
            <a:xfrm>
              <a:off x="-5191650" y="548525"/>
              <a:ext cx="177150" cy="147150"/>
            </a:xfrm>
            <a:custGeom>
              <a:avLst/>
              <a:gdLst/>
              <a:ahLst/>
              <a:cxnLst/>
              <a:rect l="l" t="t" r="r" b="b"/>
              <a:pathLst>
                <a:path w="7086" h="5886" extrusionOk="0">
                  <a:moveTo>
                    <a:pt x="4679" y="0"/>
                  </a:moveTo>
                  <a:cubicBezTo>
                    <a:pt x="4558" y="0"/>
                    <a:pt x="4434" y="16"/>
                    <a:pt x="4311" y="49"/>
                  </a:cubicBezTo>
                  <a:cubicBezTo>
                    <a:pt x="3549" y="251"/>
                    <a:pt x="3085" y="1037"/>
                    <a:pt x="3299" y="1799"/>
                  </a:cubicBezTo>
                  <a:lnTo>
                    <a:pt x="3323" y="1930"/>
                  </a:lnTo>
                  <a:lnTo>
                    <a:pt x="1" y="2823"/>
                  </a:lnTo>
                  <a:cubicBezTo>
                    <a:pt x="322" y="3716"/>
                    <a:pt x="572" y="4644"/>
                    <a:pt x="751" y="5597"/>
                  </a:cubicBezTo>
                  <a:lnTo>
                    <a:pt x="4073" y="4704"/>
                  </a:lnTo>
                  <a:lnTo>
                    <a:pt x="4109" y="4823"/>
                  </a:lnTo>
                  <a:cubicBezTo>
                    <a:pt x="4277" y="5486"/>
                    <a:pt x="4864" y="5886"/>
                    <a:pt x="5482" y="5886"/>
                  </a:cubicBezTo>
                  <a:cubicBezTo>
                    <a:pt x="5607" y="5886"/>
                    <a:pt x="5734" y="5869"/>
                    <a:pt x="5859" y="5835"/>
                  </a:cubicBezTo>
                  <a:cubicBezTo>
                    <a:pt x="6633" y="5633"/>
                    <a:pt x="7085" y="4847"/>
                    <a:pt x="6883" y="4085"/>
                  </a:cubicBezTo>
                  <a:lnTo>
                    <a:pt x="6061" y="1061"/>
                  </a:lnTo>
                  <a:cubicBezTo>
                    <a:pt x="5891" y="422"/>
                    <a:pt x="5311" y="0"/>
                    <a:pt x="4679"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2" name="Google Shape;342;p40"/>
            <p:cNvSpPr/>
            <p:nvPr/>
          </p:nvSpPr>
          <p:spPr>
            <a:xfrm>
              <a:off x="-5327975" y="295750"/>
              <a:ext cx="178625" cy="175125"/>
            </a:xfrm>
            <a:custGeom>
              <a:avLst/>
              <a:gdLst/>
              <a:ahLst/>
              <a:cxnLst/>
              <a:rect l="l" t="t" r="r" b="b"/>
              <a:pathLst>
                <a:path w="7145" h="7005" extrusionOk="0">
                  <a:moveTo>
                    <a:pt x="3364" y="1"/>
                  </a:moveTo>
                  <a:cubicBezTo>
                    <a:pt x="2995" y="1"/>
                    <a:pt x="2626" y="140"/>
                    <a:pt x="2346" y="420"/>
                  </a:cubicBezTo>
                  <a:cubicBezTo>
                    <a:pt x="1787" y="980"/>
                    <a:pt x="1787" y="1885"/>
                    <a:pt x="2346" y="2456"/>
                  </a:cubicBezTo>
                  <a:lnTo>
                    <a:pt x="2442" y="2540"/>
                  </a:lnTo>
                  <a:lnTo>
                    <a:pt x="1" y="4980"/>
                  </a:lnTo>
                  <a:cubicBezTo>
                    <a:pt x="727" y="5599"/>
                    <a:pt x="1406" y="6278"/>
                    <a:pt x="2037" y="7004"/>
                  </a:cubicBezTo>
                  <a:lnTo>
                    <a:pt x="4466" y="4576"/>
                  </a:lnTo>
                  <a:lnTo>
                    <a:pt x="4561" y="4659"/>
                  </a:lnTo>
                  <a:cubicBezTo>
                    <a:pt x="4841" y="4939"/>
                    <a:pt x="5207" y="5079"/>
                    <a:pt x="5573" y="5079"/>
                  </a:cubicBezTo>
                  <a:cubicBezTo>
                    <a:pt x="5939" y="5079"/>
                    <a:pt x="6305" y="4939"/>
                    <a:pt x="6585" y="4659"/>
                  </a:cubicBezTo>
                  <a:cubicBezTo>
                    <a:pt x="7145" y="4099"/>
                    <a:pt x="7145" y="3194"/>
                    <a:pt x="6585" y="2635"/>
                  </a:cubicBezTo>
                  <a:lnTo>
                    <a:pt x="4382" y="420"/>
                  </a:lnTo>
                  <a:cubicBezTo>
                    <a:pt x="4103" y="140"/>
                    <a:pt x="3733" y="1"/>
                    <a:pt x="3364"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3" name="Google Shape;343;p40"/>
            <p:cNvSpPr/>
            <p:nvPr/>
          </p:nvSpPr>
          <p:spPr>
            <a:xfrm>
              <a:off x="-5556575" y="161575"/>
              <a:ext cx="155125" cy="172975"/>
            </a:xfrm>
            <a:custGeom>
              <a:avLst/>
              <a:gdLst/>
              <a:ahLst/>
              <a:cxnLst/>
              <a:rect l="l" t="t" r="r" b="b"/>
              <a:pathLst>
                <a:path w="6205" h="6919" extrusionOk="0">
                  <a:moveTo>
                    <a:pt x="1592" y="0"/>
                  </a:moveTo>
                  <a:cubicBezTo>
                    <a:pt x="953" y="0"/>
                    <a:pt x="373" y="421"/>
                    <a:pt x="203" y="1060"/>
                  </a:cubicBezTo>
                  <a:cubicBezTo>
                    <a:pt x="1" y="1834"/>
                    <a:pt x="453" y="2620"/>
                    <a:pt x="1215" y="2823"/>
                  </a:cubicBezTo>
                  <a:lnTo>
                    <a:pt x="1346" y="2858"/>
                  </a:lnTo>
                  <a:lnTo>
                    <a:pt x="453" y="6180"/>
                  </a:lnTo>
                  <a:cubicBezTo>
                    <a:pt x="1406" y="6347"/>
                    <a:pt x="2335" y="6597"/>
                    <a:pt x="3227" y="6918"/>
                  </a:cubicBezTo>
                  <a:lnTo>
                    <a:pt x="4120" y="3596"/>
                  </a:lnTo>
                  <a:lnTo>
                    <a:pt x="4240" y="3632"/>
                  </a:lnTo>
                  <a:cubicBezTo>
                    <a:pt x="4366" y="3666"/>
                    <a:pt x="4492" y="3682"/>
                    <a:pt x="4614" y="3682"/>
                  </a:cubicBezTo>
                  <a:cubicBezTo>
                    <a:pt x="5265" y="3682"/>
                    <a:pt x="5831" y="3231"/>
                    <a:pt x="6002" y="2620"/>
                  </a:cubicBezTo>
                  <a:cubicBezTo>
                    <a:pt x="6204" y="1846"/>
                    <a:pt x="5752" y="1060"/>
                    <a:pt x="4978" y="858"/>
                  </a:cubicBezTo>
                  <a:lnTo>
                    <a:pt x="1965" y="48"/>
                  </a:lnTo>
                  <a:cubicBezTo>
                    <a:pt x="1840" y="16"/>
                    <a:pt x="1715" y="0"/>
                    <a:pt x="1592"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4" name="Google Shape;344;p40"/>
            <p:cNvSpPr/>
            <p:nvPr/>
          </p:nvSpPr>
          <p:spPr>
            <a:xfrm>
              <a:off x="-6024775" y="379775"/>
              <a:ext cx="787925" cy="394100"/>
            </a:xfrm>
            <a:custGeom>
              <a:avLst/>
              <a:gdLst/>
              <a:ahLst/>
              <a:cxnLst/>
              <a:rect l="l" t="t" r="r" b="b"/>
              <a:pathLst>
                <a:path w="31517" h="15764" extrusionOk="0">
                  <a:moveTo>
                    <a:pt x="15764" y="0"/>
                  </a:moveTo>
                  <a:cubicBezTo>
                    <a:pt x="7073" y="0"/>
                    <a:pt x="0" y="7072"/>
                    <a:pt x="0" y="15764"/>
                  </a:cubicBezTo>
                  <a:lnTo>
                    <a:pt x="31516" y="15764"/>
                  </a:lnTo>
                  <a:cubicBezTo>
                    <a:pt x="31516" y="7072"/>
                    <a:pt x="24456" y="0"/>
                    <a:pt x="15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345" name="Google Shape;345;p40"/>
          <p:cNvGrpSpPr/>
          <p:nvPr/>
        </p:nvGrpSpPr>
        <p:grpSpPr>
          <a:xfrm>
            <a:off x="1988460" y="1265147"/>
            <a:ext cx="1224983" cy="608565"/>
            <a:chOff x="-6247125" y="161575"/>
            <a:chExt cx="1232625" cy="612300"/>
          </a:xfrm>
        </p:grpSpPr>
        <p:sp>
          <p:nvSpPr>
            <p:cNvPr id="346" name="Google Shape;346;p40"/>
            <p:cNvSpPr/>
            <p:nvPr/>
          </p:nvSpPr>
          <p:spPr>
            <a:xfrm>
              <a:off x="-5860175" y="161575"/>
              <a:ext cx="155100" cy="172975"/>
            </a:xfrm>
            <a:custGeom>
              <a:avLst/>
              <a:gdLst/>
              <a:ahLst/>
              <a:cxnLst/>
              <a:rect l="l" t="t" r="r" b="b"/>
              <a:pathLst>
                <a:path w="6204" h="6919" extrusionOk="0">
                  <a:moveTo>
                    <a:pt x="4612" y="0"/>
                  </a:moveTo>
                  <a:cubicBezTo>
                    <a:pt x="4489" y="0"/>
                    <a:pt x="4364" y="16"/>
                    <a:pt x="4239" y="48"/>
                  </a:cubicBezTo>
                  <a:lnTo>
                    <a:pt x="1227" y="858"/>
                  </a:lnTo>
                  <a:cubicBezTo>
                    <a:pt x="465" y="1060"/>
                    <a:pt x="1" y="1846"/>
                    <a:pt x="215" y="2620"/>
                  </a:cubicBezTo>
                  <a:cubicBezTo>
                    <a:pt x="375" y="3231"/>
                    <a:pt x="940" y="3682"/>
                    <a:pt x="1590" y="3682"/>
                  </a:cubicBezTo>
                  <a:cubicBezTo>
                    <a:pt x="1713" y="3682"/>
                    <a:pt x="1839" y="3666"/>
                    <a:pt x="1965" y="3632"/>
                  </a:cubicBezTo>
                  <a:lnTo>
                    <a:pt x="2096" y="3596"/>
                  </a:lnTo>
                  <a:lnTo>
                    <a:pt x="2977" y="6918"/>
                  </a:lnTo>
                  <a:cubicBezTo>
                    <a:pt x="3882" y="6597"/>
                    <a:pt x="4799" y="6347"/>
                    <a:pt x="5751" y="6180"/>
                  </a:cubicBezTo>
                  <a:lnTo>
                    <a:pt x="4858" y="2858"/>
                  </a:lnTo>
                  <a:lnTo>
                    <a:pt x="4989" y="2823"/>
                  </a:lnTo>
                  <a:cubicBezTo>
                    <a:pt x="5751" y="2620"/>
                    <a:pt x="6204" y="1834"/>
                    <a:pt x="6001" y="1060"/>
                  </a:cubicBezTo>
                  <a:cubicBezTo>
                    <a:pt x="5832" y="421"/>
                    <a:pt x="5252" y="0"/>
                    <a:pt x="4612"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7" name="Google Shape;347;p40"/>
            <p:cNvSpPr/>
            <p:nvPr/>
          </p:nvSpPr>
          <p:spPr>
            <a:xfrm>
              <a:off x="-6112300" y="295750"/>
              <a:ext cx="178625" cy="175125"/>
            </a:xfrm>
            <a:custGeom>
              <a:avLst/>
              <a:gdLst/>
              <a:ahLst/>
              <a:cxnLst/>
              <a:rect l="l" t="t" r="r" b="b"/>
              <a:pathLst>
                <a:path w="7145" h="7005" extrusionOk="0">
                  <a:moveTo>
                    <a:pt x="3787" y="1"/>
                  </a:moveTo>
                  <a:cubicBezTo>
                    <a:pt x="3421" y="1"/>
                    <a:pt x="3055" y="140"/>
                    <a:pt x="2775" y="420"/>
                  </a:cubicBezTo>
                  <a:lnTo>
                    <a:pt x="561" y="2635"/>
                  </a:lnTo>
                  <a:cubicBezTo>
                    <a:pt x="1" y="3194"/>
                    <a:pt x="1" y="4099"/>
                    <a:pt x="561" y="4659"/>
                  </a:cubicBezTo>
                  <a:cubicBezTo>
                    <a:pt x="840" y="4939"/>
                    <a:pt x="1206" y="5079"/>
                    <a:pt x="1573" y="5079"/>
                  </a:cubicBezTo>
                  <a:cubicBezTo>
                    <a:pt x="1939" y="5079"/>
                    <a:pt x="2305" y="4939"/>
                    <a:pt x="2585" y="4659"/>
                  </a:cubicBezTo>
                  <a:lnTo>
                    <a:pt x="2680" y="4576"/>
                  </a:lnTo>
                  <a:lnTo>
                    <a:pt x="5121" y="7004"/>
                  </a:lnTo>
                  <a:cubicBezTo>
                    <a:pt x="5740" y="6278"/>
                    <a:pt x="6418" y="5599"/>
                    <a:pt x="7145" y="4980"/>
                  </a:cubicBezTo>
                  <a:lnTo>
                    <a:pt x="4704" y="2540"/>
                  </a:lnTo>
                  <a:lnTo>
                    <a:pt x="4799" y="2444"/>
                  </a:lnTo>
                  <a:cubicBezTo>
                    <a:pt x="5359" y="1885"/>
                    <a:pt x="5359" y="980"/>
                    <a:pt x="4799" y="420"/>
                  </a:cubicBezTo>
                  <a:cubicBezTo>
                    <a:pt x="4519" y="140"/>
                    <a:pt x="4153" y="1"/>
                    <a:pt x="3787"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8" name="Google Shape;348;p40"/>
            <p:cNvSpPr/>
            <p:nvPr/>
          </p:nvSpPr>
          <p:spPr>
            <a:xfrm>
              <a:off x="-6247125" y="548525"/>
              <a:ext cx="177125" cy="147150"/>
            </a:xfrm>
            <a:custGeom>
              <a:avLst/>
              <a:gdLst/>
              <a:ahLst/>
              <a:cxnLst/>
              <a:rect l="l" t="t" r="r" b="b"/>
              <a:pathLst>
                <a:path w="7085" h="5886" extrusionOk="0">
                  <a:moveTo>
                    <a:pt x="2406" y="0"/>
                  </a:moveTo>
                  <a:cubicBezTo>
                    <a:pt x="1774" y="0"/>
                    <a:pt x="1194" y="422"/>
                    <a:pt x="1024" y="1061"/>
                  </a:cubicBezTo>
                  <a:lnTo>
                    <a:pt x="215" y="4085"/>
                  </a:lnTo>
                  <a:cubicBezTo>
                    <a:pt x="0" y="4847"/>
                    <a:pt x="465" y="5633"/>
                    <a:pt x="1227" y="5835"/>
                  </a:cubicBezTo>
                  <a:cubicBezTo>
                    <a:pt x="1351" y="5869"/>
                    <a:pt x="1478" y="5886"/>
                    <a:pt x="1604" y="5886"/>
                  </a:cubicBezTo>
                  <a:cubicBezTo>
                    <a:pt x="2221" y="5886"/>
                    <a:pt x="2811" y="5486"/>
                    <a:pt x="2989" y="4823"/>
                  </a:cubicBezTo>
                  <a:lnTo>
                    <a:pt x="3013" y="4704"/>
                  </a:lnTo>
                  <a:lnTo>
                    <a:pt x="6335" y="5597"/>
                  </a:lnTo>
                  <a:cubicBezTo>
                    <a:pt x="6513" y="4644"/>
                    <a:pt x="6763" y="3716"/>
                    <a:pt x="7085" y="2823"/>
                  </a:cubicBezTo>
                  <a:lnTo>
                    <a:pt x="3763" y="1930"/>
                  </a:lnTo>
                  <a:lnTo>
                    <a:pt x="3798" y="1799"/>
                  </a:lnTo>
                  <a:cubicBezTo>
                    <a:pt x="4001" y="1037"/>
                    <a:pt x="3548" y="251"/>
                    <a:pt x="2775" y="49"/>
                  </a:cubicBezTo>
                  <a:cubicBezTo>
                    <a:pt x="2652" y="16"/>
                    <a:pt x="2528" y="0"/>
                    <a:pt x="2406"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9" name="Google Shape;349;p40"/>
            <p:cNvSpPr/>
            <p:nvPr/>
          </p:nvSpPr>
          <p:spPr>
            <a:xfrm>
              <a:off x="-5191650" y="548525"/>
              <a:ext cx="177150" cy="147150"/>
            </a:xfrm>
            <a:custGeom>
              <a:avLst/>
              <a:gdLst/>
              <a:ahLst/>
              <a:cxnLst/>
              <a:rect l="l" t="t" r="r" b="b"/>
              <a:pathLst>
                <a:path w="7086" h="5886" extrusionOk="0">
                  <a:moveTo>
                    <a:pt x="4679" y="0"/>
                  </a:moveTo>
                  <a:cubicBezTo>
                    <a:pt x="4558" y="0"/>
                    <a:pt x="4434" y="16"/>
                    <a:pt x="4311" y="49"/>
                  </a:cubicBezTo>
                  <a:cubicBezTo>
                    <a:pt x="3549" y="251"/>
                    <a:pt x="3085" y="1037"/>
                    <a:pt x="3299" y="1799"/>
                  </a:cubicBezTo>
                  <a:lnTo>
                    <a:pt x="3323" y="1930"/>
                  </a:lnTo>
                  <a:lnTo>
                    <a:pt x="1" y="2823"/>
                  </a:lnTo>
                  <a:cubicBezTo>
                    <a:pt x="322" y="3716"/>
                    <a:pt x="572" y="4644"/>
                    <a:pt x="751" y="5597"/>
                  </a:cubicBezTo>
                  <a:lnTo>
                    <a:pt x="4073" y="4704"/>
                  </a:lnTo>
                  <a:lnTo>
                    <a:pt x="4109" y="4823"/>
                  </a:lnTo>
                  <a:cubicBezTo>
                    <a:pt x="4277" y="5486"/>
                    <a:pt x="4864" y="5886"/>
                    <a:pt x="5482" y="5886"/>
                  </a:cubicBezTo>
                  <a:cubicBezTo>
                    <a:pt x="5607" y="5886"/>
                    <a:pt x="5734" y="5869"/>
                    <a:pt x="5859" y="5835"/>
                  </a:cubicBezTo>
                  <a:cubicBezTo>
                    <a:pt x="6633" y="5633"/>
                    <a:pt x="7085" y="4847"/>
                    <a:pt x="6883" y="4085"/>
                  </a:cubicBezTo>
                  <a:lnTo>
                    <a:pt x="6061" y="1061"/>
                  </a:lnTo>
                  <a:cubicBezTo>
                    <a:pt x="5891" y="422"/>
                    <a:pt x="5311" y="0"/>
                    <a:pt x="4679"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0" name="Google Shape;350;p40"/>
            <p:cNvSpPr/>
            <p:nvPr/>
          </p:nvSpPr>
          <p:spPr>
            <a:xfrm>
              <a:off x="-5327975" y="295750"/>
              <a:ext cx="178625" cy="175125"/>
            </a:xfrm>
            <a:custGeom>
              <a:avLst/>
              <a:gdLst/>
              <a:ahLst/>
              <a:cxnLst/>
              <a:rect l="l" t="t" r="r" b="b"/>
              <a:pathLst>
                <a:path w="7145" h="7005" extrusionOk="0">
                  <a:moveTo>
                    <a:pt x="3364" y="1"/>
                  </a:moveTo>
                  <a:cubicBezTo>
                    <a:pt x="2995" y="1"/>
                    <a:pt x="2626" y="140"/>
                    <a:pt x="2346" y="420"/>
                  </a:cubicBezTo>
                  <a:cubicBezTo>
                    <a:pt x="1787" y="980"/>
                    <a:pt x="1787" y="1885"/>
                    <a:pt x="2346" y="2456"/>
                  </a:cubicBezTo>
                  <a:lnTo>
                    <a:pt x="2442" y="2540"/>
                  </a:lnTo>
                  <a:lnTo>
                    <a:pt x="1" y="4980"/>
                  </a:lnTo>
                  <a:cubicBezTo>
                    <a:pt x="727" y="5599"/>
                    <a:pt x="1406" y="6278"/>
                    <a:pt x="2037" y="7004"/>
                  </a:cubicBezTo>
                  <a:lnTo>
                    <a:pt x="4466" y="4576"/>
                  </a:lnTo>
                  <a:lnTo>
                    <a:pt x="4561" y="4659"/>
                  </a:lnTo>
                  <a:cubicBezTo>
                    <a:pt x="4841" y="4939"/>
                    <a:pt x="5207" y="5079"/>
                    <a:pt x="5573" y="5079"/>
                  </a:cubicBezTo>
                  <a:cubicBezTo>
                    <a:pt x="5939" y="5079"/>
                    <a:pt x="6305" y="4939"/>
                    <a:pt x="6585" y="4659"/>
                  </a:cubicBezTo>
                  <a:cubicBezTo>
                    <a:pt x="7145" y="4099"/>
                    <a:pt x="7145" y="3194"/>
                    <a:pt x="6585" y="2635"/>
                  </a:cubicBezTo>
                  <a:lnTo>
                    <a:pt x="4382" y="420"/>
                  </a:lnTo>
                  <a:cubicBezTo>
                    <a:pt x="4103" y="140"/>
                    <a:pt x="3733" y="1"/>
                    <a:pt x="3364"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1" name="Google Shape;351;p40"/>
            <p:cNvSpPr/>
            <p:nvPr/>
          </p:nvSpPr>
          <p:spPr>
            <a:xfrm>
              <a:off x="-5556575" y="161575"/>
              <a:ext cx="155125" cy="172975"/>
            </a:xfrm>
            <a:custGeom>
              <a:avLst/>
              <a:gdLst/>
              <a:ahLst/>
              <a:cxnLst/>
              <a:rect l="l" t="t" r="r" b="b"/>
              <a:pathLst>
                <a:path w="6205" h="6919" extrusionOk="0">
                  <a:moveTo>
                    <a:pt x="1592" y="0"/>
                  </a:moveTo>
                  <a:cubicBezTo>
                    <a:pt x="953" y="0"/>
                    <a:pt x="373" y="421"/>
                    <a:pt x="203" y="1060"/>
                  </a:cubicBezTo>
                  <a:cubicBezTo>
                    <a:pt x="1" y="1834"/>
                    <a:pt x="453" y="2620"/>
                    <a:pt x="1215" y="2823"/>
                  </a:cubicBezTo>
                  <a:lnTo>
                    <a:pt x="1346" y="2858"/>
                  </a:lnTo>
                  <a:lnTo>
                    <a:pt x="453" y="6180"/>
                  </a:lnTo>
                  <a:cubicBezTo>
                    <a:pt x="1406" y="6347"/>
                    <a:pt x="2335" y="6597"/>
                    <a:pt x="3227" y="6918"/>
                  </a:cubicBezTo>
                  <a:lnTo>
                    <a:pt x="4120" y="3596"/>
                  </a:lnTo>
                  <a:lnTo>
                    <a:pt x="4240" y="3632"/>
                  </a:lnTo>
                  <a:cubicBezTo>
                    <a:pt x="4366" y="3666"/>
                    <a:pt x="4492" y="3682"/>
                    <a:pt x="4614" y="3682"/>
                  </a:cubicBezTo>
                  <a:cubicBezTo>
                    <a:pt x="5265" y="3682"/>
                    <a:pt x="5831" y="3231"/>
                    <a:pt x="6002" y="2620"/>
                  </a:cubicBezTo>
                  <a:cubicBezTo>
                    <a:pt x="6204" y="1846"/>
                    <a:pt x="5752" y="1060"/>
                    <a:pt x="4978" y="858"/>
                  </a:cubicBezTo>
                  <a:lnTo>
                    <a:pt x="1965" y="48"/>
                  </a:lnTo>
                  <a:cubicBezTo>
                    <a:pt x="1840" y="16"/>
                    <a:pt x="1715" y="0"/>
                    <a:pt x="1592"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2" name="Google Shape;352;p40"/>
            <p:cNvSpPr/>
            <p:nvPr/>
          </p:nvSpPr>
          <p:spPr>
            <a:xfrm>
              <a:off x="-6024775" y="379775"/>
              <a:ext cx="787925" cy="394100"/>
            </a:xfrm>
            <a:custGeom>
              <a:avLst/>
              <a:gdLst/>
              <a:ahLst/>
              <a:cxnLst/>
              <a:rect l="l" t="t" r="r" b="b"/>
              <a:pathLst>
                <a:path w="31517" h="15764" extrusionOk="0">
                  <a:moveTo>
                    <a:pt x="15764" y="0"/>
                  </a:moveTo>
                  <a:cubicBezTo>
                    <a:pt x="7073" y="0"/>
                    <a:pt x="0" y="7072"/>
                    <a:pt x="0" y="15764"/>
                  </a:cubicBezTo>
                  <a:lnTo>
                    <a:pt x="31516" y="15764"/>
                  </a:lnTo>
                  <a:cubicBezTo>
                    <a:pt x="31516" y="7072"/>
                    <a:pt x="24456" y="0"/>
                    <a:pt x="15764"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solidFill>
                  <a:srgbClr val="383455"/>
                </a:solidFill>
                <a:latin typeface="Passion One"/>
                <a:ea typeface="Passion One"/>
                <a:cs typeface="Passion One"/>
                <a:sym typeface="Passion One"/>
              </a:endParaRPr>
            </a:p>
          </p:txBody>
        </p:sp>
      </p:grpSp>
      <p:sp>
        <p:nvSpPr>
          <p:cNvPr id="361" name="Google Shape;361;p40"/>
          <p:cNvSpPr txBox="1">
            <a:spLocks noGrp="1"/>
          </p:cNvSpPr>
          <p:nvPr>
            <p:ph type="title" idx="8"/>
          </p:nvPr>
        </p:nvSpPr>
        <p:spPr>
          <a:xfrm>
            <a:off x="2246802" y="1585197"/>
            <a:ext cx="708300" cy="2613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01</a:t>
            </a:r>
            <a:endParaRPr/>
          </a:p>
        </p:txBody>
      </p:sp>
      <p:sp>
        <p:nvSpPr>
          <p:cNvPr id="362" name="Google Shape;362;p40"/>
          <p:cNvSpPr txBox="1">
            <a:spLocks noGrp="1"/>
          </p:cNvSpPr>
          <p:nvPr>
            <p:ph type="title" idx="9"/>
          </p:nvPr>
        </p:nvSpPr>
        <p:spPr>
          <a:xfrm>
            <a:off x="6127113" y="1585197"/>
            <a:ext cx="708300" cy="2613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03</a:t>
            </a:r>
            <a:endParaRPr/>
          </a:p>
        </p:txBody>
      </p:sp>
      <p:sp>
        <p:nvSpPr>
          <p:cNvPr id="10" name="Google Shape;286;p39">
            <a:extLst>
              <a:ext uri="{FF2B5EF4-FFF2-40B4-BE49-F238E27FC236}">
                <a16:creationId xmlns:a16="http://schemas.microsoft.com/office/drawing/2014/main" id="{8591E16B-B0E2-31A8-FF86-F91DA435B686}"/>
              </a:ext>
            </a:extLst>
          </p:cNvPr>
          <p:cNvSpPr txBox="1">
            <a:spLocks/>
          </p:cNvSpPr>
          <p:nvPr/>
        </p:nvSpPr>
        <p:spPr>
          <a:xfrm>
            <a:off x="253748" y="317777"/>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assion One"/>
              <a:buNone/>
              <a:defRPr sz="2400" b="1" i="0" u="none" strike="noStrike" cap="none">
                <a:solidFill>
                  <a:schemeClr val="dk1"/>
                </a:solidFill>
                <a:latin typeface="Passion One"/>
                <a:ea typeface="Passion One"/>
                <a:cs typeface="Passion One"/>
                <a:sym typeface="Passion One"/>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pPr algn="l"/>
            <a:r>
              <a:rPr lang="en-US"/>
              <a:t>CONTENTS</a:t>
            </a:r>
          </a:p>
        </p:txBody>
      </p:sp>
      <p:grpSp>
        <p:nvGrpSpPr>
          <p:cNvPr id="5" name="Group 4">
            <a:extLst>
              <a:ext uri="{FF2B5EF4-FFF2-40B4-BE49-F238E27FC236}">
                <a16:creationId xmlns:a16="http://schemas.microsoft.com/office/drawing/2014/main" id="{6D4D5D85-5D07-88AD-1376-7314AB3318BB}"/>
              </a:ext>
            </a:extLst>
          </p:cNvPr>
          <p:cNvGrpSpPr/>
          <p:nvPr/>
        </p:nvGrpSpPr>
        <p:grpSpPr>
          <a:xfrm>
            <a:off x="3294208" y="1265146"/>
            <a:ext cx="2560200" cy="1022225"/>
            <a:chOff x="3311017" y="1270749"/>
            <a:chExt cx="2560200" cy="1022225"/>
          </a:xfrm>
        </p:grpSpPr>
        <p:sp>
          <p:nvSpPr>
            <p:cNvPr id="3" name="Google Shape;307;p40">
              <a:extLst>
                <a:ext uri="{FF2B5EF4-FFF2-40B4-BE49-F238E27FC236}">
                  <a16:creationId xmlns:a16="http://schemas.microsoft.com/office/drawing/2014/main" id="{B9A8C536-CB99-F71E-FB04-C7EFCA3C7FA9}"/>
                </a:ext>
              </a:extLst>
            </p:cNvPr>
            <p:cNvSpPr txBox="1">
              <a:spLocks/>
            </p:cNvSpPr>
            <p:nvPr/>
          </p:nvSpPr>
          <p:spPr>
            <a:xfrm>
              <a:off x="3311017" y="1885574"/>
              <a:ext cx="2560200" cy="4074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assion One"/>
                <a:buNone/>
                <a:defRPr sz="2400" b="1" i="0" u="none" strike="noStrike" cap="none">
                  <a:solidFill>
                    <a:schemeClr val="dk1"/>
                  </a:solidFill>
                  <a:latin typeface="Passion One"/>
                  <a:ea typeface="Passion One"/>
                  <a:cs typeface="Passion One"/>
                  <a:sym typeface="Passion One"/>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r>
                <a:rPr lang="en" b="0"/>
                <a:t>ER Diagram</a:t>
              </a:r>
              <a:endParaRPr lang="en-US"/>
            </a:p>
          </p:txBody>
        </p:sp>
        <p:grpSp>
          <p:nvGrpSpPr>
            <p:cNvPr id="60" name="Google Shape;345;p40">
              <a:extLst>
                <a:ext uri="{FF2B5EF4-FFF2-40B4-BE49-F238E27FC236}">
                  <a16:creationId xmlns:a16="http://schemas.microsoft.com/office/drawing/2014/main" id="{879D501A-101B-2478-FEA0-D0BFD864AB3B}"/>
                </a:ext>
              </a:extLst>
            </p:cNvPr>
            <p:cNvGrpSpPr/>
            <p:nvPr/>
          </p:nvGrpSpPr>
          <p:grpSpPr>
            <a:xfrm>
              <a:off x="3971917" y="1270749"/>
              <a:ext cx="1224980" cy="608566"/>
              <a:chOff x="-6247125" y="161575"/>
              <a:chExt cx="1232625" cy="612300"/>
            </a:xfrm>
          </p:grpSpPr>
          <p:sp>
            <p:nvSpPr>
              <p:cNvPr id="61" name="Google Shape;346;p40">
                <a:extLst>
                  <a:ext uri="{FF2B5EF4-FFF2-40B4-BE49-F238E27FC236}">
                    <a16:creationId xmlns:a16="http://schemas.microsoft.com/office/drawing/2014/main" id="{2DA13A25-8154-C764-389F-058C15974185}"/>
                  </a:ext>
                </a:extLst>
              </p:cNvPr>
              <p:cNvSpPr/>
              <p:nvPr/>
            </p:nvSpPr>
            <p:spPr>
              <a:xfrm>
                <a:off x="-5860175" y="161575"/>
                <a:ext cx="155100" cy="172975"/>
              </a:xfrm>
              <a:custGeom>
                <a:avLst/>
                <a:gdLst/>
                <a:ahLst/>
                <a:cxnLst/>
                <a:rect l="l" t="t" r="r" b="b"/>
                <a:pathLst>
                  <a:path w="6204" h="6919" extrusionOk="0">
                    <a:moveTo>
                      <a:pt x="4612" y="0"/>
                    </a:moveTo>
                    <a:cubicBezTo>
                      <a:pt x="4489" y="0"/>
                      <a:pt x="4364" y="16"/>
                      <a:pt x="4239" y="48"/>
                    </a:cubicBezTo>
                    <a:lnTo>
                      <a:pt x="1227" y="858"/>
                    </a:lnTo>
                    <a:cubicBezTo>
                      <a:pt x="465" y="1060"/>
                      <a:pt x="1" y="1846"/>
                      <a:pt x="215" y="2620"/>
                    </a:cubicBezTo>
                    <a:cubicBezTo>
                      <a:pt x="375" y="3231"/>
                      <a:pt x="940" y="3682"/>
                      <a:pt x="1590" y="3682"/>
                    </a:cubicBezTo>
                    <a:cubicBezTo>
                      <a:pt x="1713" y="3682"/>
                      <a:pt x="1839" y="3666"/>
                      <a:pt x="1965" y="3632"/>
                    </a:cubicBezTo>
                    <a:lnTo>
                      <a:pt x="2096" y="3596"/>
                    </a:lnTo>
                    <a:lnTo>
                      <a:pt x="2977" y="6918"/>
                    </a:lnTo>
                    <a:cubicBezTo>
                      <a:pt x="3882" y="6597"/>
                      <a:pt x="4799" y="6347"/>
                      <a:pt x="5751" y="6180"/>
                    </a:cubicBezTo>
                    <a:lnTo>
                      <a:pt x="4858" y="2858"/>
                    </a:lnTo>
                    <a:lnTo>
                      <a:pt x="4989" y="2823"/>
                    </a:lnTo>
                    <a:cubicBezTo>
                      <a:pt x="5751" y="2620"/>
                      <a:pt x="6204" y="1834"/>
                      <a:pt x="6001" y="1060"/>
                    </a:cubicBezTo>
                    <a:cubicBezTo>
                      <a:pt x="5832" y="421"/>
                      <a:pt x="5252" y="0"/>
                      <a:pt x="4612"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 name="Google Shape;347;p40">
                <a:extLst>
                  <a:ext uri="{FF2B5EF4-FFF2-40B4-BE49-F238E27FC236}">
                    <a16:creationId xmlns:a16="http://schemas.microsoft.com/office/drawing/2014/main" id="{B671FF4F-7DD8-AC4B-C048-A614D3AC1318}"/>
                  </a:ext>
                </a:extLst>
              </p:cNvPr>
              <p:cNvSpPr/>
              <p:nvPr/>
            </p:nvSpPr>
            <p:spPr>
              <a:xfrm>
                <a:off x="-6112300" y="295750"/>
                <a:ext cx="178625" cy="175125"/>
              </a:xfrm>
              <a:custGeom>
                <a:avLst/>
                <a:gdLst/>
                <a:ahLst/>
                <a:cxnLst/>
                <a:rect l="l" t="t" r="r" b="b"/>
                <a:pathLst>
                  <a:path w="7145" h="7005" extrusionOk="0">
                    <a:moveTo>
                      <a:pt x="3787" y="1"/>
                    </a:moveTo>
                    <a:cubicBezTo>
                      <a:pt x="3421" y="1"/>
                      <a:pt x="3055" y="140"/>
                      <a:pt x="2775" y="420"/>
                    </a:cubicBezTo>
                    <a:lnTo>
                      <a:pt x="561" y="2635"/>
                    </a:lnTo>
                    <a:cubicBezTo>
                      <a:pt x="1" y="3194"/>
                      <a:pt x="1" y="4099"/>
                      <a:pt x="561" y="4659"/>
                    </a:cubicBezTo>
                    <a:cubicBezTo>
                      <a:pt x="840" y="4939"/>
                      <a:pt x="1206" y="5079"/>
                      <a:pt x="1573" y="5079"/>
                    </a:cubicBezTo>
                    <a:cubicBezTo>
                      <a:pt x="1939" y="5079"/>
                      <a:pt x="2305" y="4939"/>
                      <a:pt x="2585" y="4659"/>
                    </a:cubicBezTo>
                    <a:lnTo>
                      <a:pt x="2680" y="4576"/>
                    </a:lnTo>
                    <a:lnTo>
                      <a:pt x="5121" y="7004"/>
                    </a:lnTo>
                    <a:cubicBezTo>
                      <a:pt x="5740" y="6278"/>
                      <a:pt x="6418" y="5599"/>
                      <a:pt x="7145" y="4980"/>
                    </a:cubicBezTo>
                    <a:lnTo>
                      <a:pt x="4704" y="2540"/>
                    </a:lnTo>
                    <a:lnTo>
                      <a:pt x="4799" y="2444"/>
                    </a:lnTo>
                    <a:cubicBezTo>
                      <a:pt x="5359" y="1885"/>
                      <a:pt x="5359" y="980"/>
                      <a:pt x="4799" y="420"/>
                    </a:cubicBezTo>
                    <a:cubicBezTo>
                      <a:pt x="4519" y="140"/>
                      <a:pt x="4153" y="1"/>
                      <a:pt x="3787"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 name="Google Shape;348;p40">
                <a:extLst>
                  <a:ext uri="{FF2B5EF4-FFF2-40B4-BE49-F238E27FC236}">
                    <a16:creationId xmlns:a16="http://schemas.microsoft.com/office/drawing/2014/main" id="{7403D8AB-7150-6709-6BBF-3DC74A3FE8CB}"/>
                  </a:ext>
                </a:extLst>
              </p:cNvPr>
              <p:cNvSpPr/>
              <p:nvPr/>
            </p:nvSpPr>
            <p:spPr>
              <a:xfrm>
                <a:off x="-6247125" y="548525"/>
                <a:ext cx="177125" cy="147150"/>
              </a:xfrm>
              <a:custGeom>
                <a:avLst/>
                <a:gdLst/>
                <a:ahLst/>
                <a:cxnLst/>
                <a:rect l="l" t="t" r="r" b="b"/>
                <a:pathLst>
                  <a:path w="7085" h="5886" extrusionOk="0">
                    <a:moveTo>
                      <a:pt x="2406" y="0"/>
                    </a:moveTo>
                    <a:cubicBezTo>
                      <a:pt x="1774" y="0"/>
                      <a:pt x="1194" y="422"/>
                      <a:pt x="1024" y="1061"/>
                    </a:cubicBezTo>
                    <a:lnTo>
                      <a:pt x="215" y="4085"/>
                    </a:lnTo>
                    <a:cubicBezTo>
                      <a:pt x="0" y="4847"/>
                      <a:pt x="465" y="5633"/>
                      <a:pt x="1227" y="5835"/>
                    </a:cubicBezTo>
                    <a:cubicBezTo>
                      <a:pt x="1351" y="5869"/>
                      <a:pt x="1478" y="5886"/>
                      <a:pt x="1604" y="5886"/>
                    </a:cubicBezTo>
                    <a:cubicBezTo>
                      <a:pt x="2221" y="5886"/>
                      <a:pt x="2811" y="5486"/>
                      <a:pt x="2989" y="4823"/>
                    </a:cubicBezTo>
                    <a:lnTo>
                      <a:pt x="3013" y="4704"/>
                    </a:lnTo>
                    <a:lnTo>
                      <a:pt x="6335" y="5597"/>
                    </a:lnTo>
                    <a:cubicBezTo>
                      <a:pt x="6513" y="4644"/>
                      <a:pt x="6763" y="3716"/>
                      <a:pt x="7085" y="2823"/>
                    </a:cubicBezTo>
                    <a:lnTo>
                      <a:pt x="3763" y="1930"/>
                    </a:lnTo>
                    <a:lnTo>
                      <a:pt x="3798" y="1799"/>
                    </a:lnTo>
                    <a:cubicBezTo>
                      <a:pt x="4001" y="1037"/>
                      <a:pt x="3548" y="251"/>
                      <a:pt x="2775" y="49"/>
                    </a:cubicBezTo>
                    <a:cubicBezTo>
                      <a:pt x="2652" y="16"/>
                      <a:pt x="2528" y="0"/>
                      <a:pt x="2406"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 name="Google Shape;349;p40">
                <a:extLst>
                  <a:ext uri="{FF2B5EF4-FFF2-40B4-BE49-F238E27FC236}">
                    <a16:creationId xmlns:a16="http://schemas.microsoft.com/office/drawing/2014/main" id="{FD4B3FC6-30CF-C09C-E625-AD9E672CFBF0}"/>
                  </a:ext>
                </a:extLst>
              </p:cNvPr>
              <p:cNvSpPr/>
              <p:nvPr/>
            </p:nvSpPr>
            <p:spPr>
              <a:xfrm>
                <a:off x="-5191650" y="548525"/>
                <a:ext cx="177150" cy="147150"/>
              </a:xfrm>
              <a:custGeom>
                <a:avLst/>
                <a:gdLst/>
                <a:ahLst/>
                <a:cxnLst/>
                <a:rect l="l" t="t" r="r" b="b"/>
                <a:pathLst>
                  <a:path w="7086" h="5886" extrusionOk="0">
                    <a:moveTo>
                      <a:pt x="4679" y="0"/>
                    </a:moveTo>
                    <a:cubicBezTo>
                      <a:pt x="4558" y="0"/>
                      <a:pt x="4434" y="16"/>
                      <a:pt x="4311" y="49"/>
                    </a:cubicBezTo>
                    <a:cubicBezTo>
                      <a:pt x="3549" y="251"/>
                      <a:pt x="3085" y="1037"/>
                      <a:pt x="3299" y="1799"/>
                    </a:cubicBezTo>
                    <a:lnTo>
                      <a:pt x="3323" y="1930"/>
                    </a:lnTo>
                    <a:lnTo>
                      <a:pt x="1" y="2823"/>
                    </a:lnTo>
                    <a:cubicBezTo>
                      <a:pt x="322" y="3716"/>
                      <a:pt x="572" y="4644"/>
                      <a:pt x="751" y="5597"/>
                    </a:cubicBezTo>
                    <a:lnTo>
                      <a:pt x="4073" y="4704"/>
                    </a:lnTo>
                    <a:lnTo>
                      <a:pt x="4109" y="4823"/>
                    </a:lnTo>
                    <a:cubicBezTo>
                      <a:pt x="4277" y="5486"/>
                      <a:pt x="4864" y="5886"/>
                      <a:pt x="5482" y="5886"/>
                    </a:cubicBezTo>
                    <a:cubicBezTo>
                      <a:pt x="5607" y="5886"/>
                      <a:pt x="5734" y="5869"/>
                      <a:pt x="5859" y="5835"/>
                    </a:cubicBezTo>
                    <a:cubicBezTo>
                      <a:pt x="6633" y="5633"/>
                      <a:pt x="7085" y="4847"/>
                      <a:pt x="6883" y="4085"/>
                    </a:cubicBezTo>
                    <a:lnTo>
                      <a:pt x="6061" y="1061"/>
                    </a:lnTo>
                    <a:cubicBezTo>
                      <a:pt x="5891" y="422"/>
                      <a:pt x="5311" y="0"/>
                      <a:pt x="4679"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 name="Google Shape;350;p40">
                <a:extLst>
                  <a:ext uri="{FF2B5EF4-FFF2-40B4-BE49-F238E27FC236}">
                    <a16:creationId xmlns:a16="http://schemas.microsoft.com/office/drawing/2014/main" id="{FD35A750-8196-2636-710E-69A4AA9B2DCD}"/>
                  </a:ext>
                </a:extLst>
              </p:cNvPr>
              <p:cNvSpPr/>
              <p:nvPr/>
            </p:nvSpPr>
            <p:spPr>
              <a:xfrm>
                <a:off x="-5327975" y="295750"/>
                <a:ext cx="178625" cy="175125"/>
              </a:xfrm>
              <a:custGeom>
                <a:avLst/>
                <a:gdLst/>
                <a:ahLst/>
                <a:cxnLst/>
                <a:rect l="l" t="t" r="r" b="b"/>
                <a:pathLst>
                  <a:path w="7145" h="7005" extrusionOk="0">
                    <a:moveTo>
                      <a:pt x="3364" y="1"/>
                    </a:moveTo>
                    <a:cubicBezTo>
                      <a:pt x="2995" y="1"/>
                      <a:pt x="2626" y="140"/>
                      <a:pt x="2346" y="420"/>
                    </a:cubicBezTo>
                    <a:cubicBezTo>
                      <a:pt x="1787" y="980"/>
                      <a:pt x="1787" y="1885"/>
                      <a:pt x="2346" y="2456"/>
                    </a:cubicBezTo>
                    <a:lnTo>
                      <a:pt x="2442" y="2540"/>
                    </a:lnTo>
                    <a:lnTo>
                      <a:pt x="1" y="4980"/>
                    </a:lnTo>
                    <a:cubicBezTo>
                      <a:pt x="727" y="5599"/>
                      <a:pt x="1406" y="6278"/>
                      <a:pt x="2037" y="7004"/>
                    </a:cubicBezTo>
                    <a:lnTo>
                      <a:pt x="4466" y="4576"/>
                    </a:lnTo>
                    <a:lnTo>
                      <a:pt x="4561" y="4659"/>
                    </a:lnTo>
                    <a:cubicBezTo>
                      <a:pt x="4841" y="4939"/>
                      <a:pt x="5207" y="5079"/>
                      <a:pt x="5573" y="5079"/>
                    </a:cubicBezTo>
                    <a:cubicBezTo>
                      <a:pt x="5939" y="5079"/>
                      <a:pt x="6305" y="4939"/>
                      <a:pt x="6585" y="4659"/>
                    </a:cubicBezTo>
                    <a:cubicBezTo>
                      <a:pt x="7145" y="4099"/>
                      <a:pt x="7145" y="3194"/>
                      <a:pt x="6585" y="2635"/>
                    </a:cubicBezTo>
                    <a:lnTo>
                      <a:pt x="4382" y="420"/>
                    </a:lnTo>
                    <a:cubicBezTo>
                      <a:pt x="4103" y="140"/>
                      <a:pt x="3733" y="1"/>
                      <a:pt x="3364"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 name="Google Shape;351;p40">
                <a:extLst>
                  <a:ext uri="{FF2B5EF4-FFF2-40B4-BE49-F238E27FC236}">
                    <a16:creationId xmlns:a16="http://schemas.microsoft.com/office/drawing/2014/main" id="{02175E90-867B-757F-C366-064A38FF5532}"/>
                  </a:ext>
                </a:extLst>
              </p:cNvPr>
              <p:cNvSpPr/>
              <p:nvPr/>
            </p:nvSpPr>
            <p:spPr>
              <a:xfrm>
                <a:off x="-5556575" y="161575"/>
                <a:ext cx="155125" cy="172975"/>
              </a:xfrm>
              <a:custGeom>
                <a:avLst/>
                <a:gdLst/>
                <a:ahLst/>
                <a:cxnLst/>
                <a:rect l="l" t="t" r="r" b="b"/>
                <a:pathLst>
                  <a:path w="6205" h="6919" extrusionOk="0">
                    <a:moveTo>
                      <a:pt x="1592" y="0"/>
                    </a:moveTo>
                    <a:cubicBezTo>
                      <a:pt x="953" y="0"/>
                      <a:pt x="373" y="421"/>
                      <a:pt x="203" y="1060"/>
                    </a:cubicBezTo>
                    <a:cubicBezTo>
                      <a:pt x="1" y="1834"/>
                      <a:pt x="453" y="2620"/>
                      <a:pt x="1215" y="2823"/>
                    </a:cubicBezTo>
                    <a:lnTo>
                      <a:pt x="1346" y="2858"/>
                    </a:lnTo>
                    <a:lnTo>
                      <a:pt x="453" y="6180"/>
                    </a:lnTo>
                    <a:cubicBezTo>
                      <a:pt x="1406" y="6347"/>
                      <a:pt x="2335" y="6597"/>
                      <a:pt x="3227" y="6918"/>
                    </a:cubicBezTo>
                    <a:lnTo>
                      <a:pt x="4120" y="3596"/>
                    </a:lnTo>
                    <a:lnTo>
                      <a:pt x="4240" y="3632"/>
                    </a:lnTo>
                    <a:cubicBezTo>
                      <a:pt x="4366" y="3666"/>
                      <a:pt x="4492" y="3682"/>
                      <a:pt x="4614" y="3682"/>
                    </a:cubicBezTo>
                    <a:cubicBezTo>
                      <a:pt x="5265" y="3682"/>
                      <a:pt x="5831" y="3231"/>
                      <a:pt x="6002" y="2620"/>
                    </a:cubicBezTo>
                    <a:cubicBezTo>
                      <a:pt x="6204" y="1846"/>
                      <a:pt x="5752" y="1060"/>
                      <a:pt x="4978" y="858"/>
                    </a:cubicBezTo>
                    <a:lnTo>
                      <a:pt x="1965" y="48"/>
                    </a:lnTo>
                    <a:cubicBezTo>
                      <a:pt x="1840" y="16"/>
                      <a:pt x="1715" y="0"/>
                      <a:pt x="1592"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 name="Google Shape;352;p40">
                <a:extLst>
                  <a:ext uri="{FF2B5EF4-FFF2-40B4-BE49-F238E27FC236}">
                    <a16:creationId xmlns:a16="http://schemas.microsoft.com/office/drawing/2014/main" id="{AF788194-78B2-FC44-F885-60F53503AF04}"/>
                  </a:ext>
                </a:extLst>
              </p:cNvPr>
              <p:cNvSpPr/>
              <p:nvPr/>
            </p:nvSpPr>
            <p:spPr>
              <a:xfrm>
                <a:off x="-6024775" y="379775"/>
                <a:ext cx="787925" cy="394100"/>
              </a:xfrm>
              <a:custGeom>
                <a:avLst/>
                <a:gdLst/>
                <a:ahLst/>
                <a:cxnLst/>
                <a:rect l="l" t="t" r="r" b="b"/>
                <a:pathLst>
                  <a:path w="31517" h="15764" extrusionOk="0">
                    <a:moveTo>
                      <a:pt x="15764" y="0"/>
                    </a:moveTo>
                    <a:cubicBezTo>
                      <a:pt x="7073" y="0"/>
                      <a:pt x="0" y="7072"/>
                      <a:pt x="0" y="15764"/>
                    </a:cubicBezTo>
                    <a:lnTo>
                      <a:pt x="31516" y="15764"/>
                    </a:lnTo>
                    <a:cubicBezTo>
                      <a:pt x="31516" y="7072"/>
                      <a:pt x="24456" y="0"/>
                      <a:pt x="15764"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solidFill>
                    <a:srgbClr val="383455"/>
                  </a:solidFill>
                  <a:latin typeface="Passion One"/>
                  <a:ea typeface="Passion One"/>
                  <a:cs typeface="Passion One"/>
                  <a:sym typeface="Passion One"/>
                </a:endParaRPr>
              </a:p>
            </p:txBody>
          </p:sp>
        </p:grpSp>
        <p:sp>
          <p:nvSpPr>
            <p:cNvPr id="4" name="Google Shape;361;p40">
              <a:extLst>
                <a:ext uri="{FF2B5EF4-FFF2-40B4-BE49-F238E27FC236}">
                  <a16:creationId xmlns:a16="http://schemas.microsoft.com/office/drawing/2014/main" id="{BBB0F89D-14B6-F9CE-01CB-36C75A8184CB}"/>
                </a:ext>
              </a:extLst>
            </p:cNvPr>
            <p:cNvSpPr txBox="1">
              <a:spLocks/>
            </p:cNvSpPr>
            <p:nvPr/>
          </p:nvSpPr>
          <p:spPr>
            <a:xfrm>
              <a:off x="4236967" y="1597523"/>
              <a:ext cx="708300" cy="2613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Passion One"/>
                <a:buNone/>
                <a:defRPr sz="2000" b="1" i="0" u="none" strike="noStrike" cap="none">
                  <a:solidFill>
                    <a:schemeClr val="dk1"/>
                  </a:solidFill>
                  <a:latin typeface="Passion One"/>
                  <a:ea typeface="Passion One"/>
                  <a:cs typeface="Passion One"/>
                  <a:sym typeface="Passion One"/>
                </a:defRPr>
              </a:lvl1pPr>
              <a:lvl2pPr marR="0" lvl="1"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r>
                <a:rPr lang="en"/>
                <a:t>02</a:t>
              </a:r>
            </a:p>
          </p:txBody>
        </p:sp>
      </p:grpSp>
      <p:grpSp>
        <p:nvGrpSpPr>
          <p:cNvPr id="71" name="Group 70">
            <a:extLst>
              <a:ext uri="{FF2B5EF4-FFF2-40B4-BE49-F238E27FC236}">
                <a16:creationId xmlns:a16="http://schemas.microsoft.com/office/drawing/2014/main" id="{08EBE7A3-A3E4-CAAC-9238-AB0FACD8138D}"/>
              </a:ext>
            </a:extLst>
          </p:cNvPr>
          <p:cNvGrpSpPr/>
          <p:nvPr/>
        </p:nvGrpSpPr>
        <p:grpSpPr>
          <a:xfrm>
            <a:off x="2285679" y="2889998"/>
            <a:ext cx="2560200" cy="1022225"/>
            <a:chOff x="3311017" y="1270749"/>
            <a:chExt cx="2560200" cy="1022225"/>
          </a:xfrm>
        </p:grpSpPr>
        <p:sp>
          <p:nvSpPr>
            <p:cNvPr id="72" name="Google Shape;307;p40">
              <a:extLst>
                <a:ext uri="{FF2B5EF4-FFF2-40B4-BE49-F238E27FC236}">
                  <a16:creationId xmlns:a16="http://schemas.microsoft.com/office/drawing/2014/main" id="{3B233912-6AFA-C2D9-9457-1230872F7927}"/>
                </a:ext>
              </a:extLst>
            </p:cNvPr>
            <p:cNvSpPr txBox="1">
              <a:spLocks/>
            </p:cNvSpPr>
            <p:nvPr/>
          </p:nvSpPr>
          <p:spPr>
            <a:xfrm>
              <a:off x="3311017" y="1885574"/>
              <a:ext cx="2560200" cy="4074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assion One"/>
                <a:buNone/>
                <a:defRPr sz="2400" b="1" i="0" u="none" strike="noStrike" cap="none">
                  <a:solidFill>
                    <a:schemeClr val="dk1"/>
                  </a:solidFill>
                  <a:latin typeface="Passion One"/>
                  <a:ea typeface="Passion One"/>
                  <a:cs typeface="Passion One"/>
                  <a:sym typeface="Passion One"/>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r>
                <a:rPr lang="en" b="0"/>
                <a:t>Database Design</a:t>
              </a:r>
            </a:p>
          </p:txBody>
        </p:sp>
        <p:grpSp>
          <p:nvGrpSpPr>
            <p:cNvPr id="73" name="Google Shape;345;p40">
              <a:extLst>
                <a:ext uri="{FF2B5EF4-FFF2-40B4-BE49-F238E27FC236}">
                  <a16:creationId xmlns:a16="http://schemas.microsoft.com/office/drawing/2014/main" id="{8721E8A5-AA79-326E-E0A2-B46B7EFAF39D}"/>
                </a:ext>
              </a:extLst>
            </p:cNvPr>
            <p:cNvGrpSpPr/>
            <p:nvPr/>
          </p:nvGrpSpPr>
          <p:grpSpPr>
            <a:xfrm>
              <a:off x="3971917" y="1270749"/>
              <a:ext cx="1224980" cy="608566"/>
              <a:chOff x="-6247125" y="161575"/>
              <a:chExt cx="1232625" cy="612300"/>
            </a:xfrm>
          </p:grpSpPr>
          <p:sp>
            <p:nvSpPr>
              <p:cNvPr id="75" name="Google Shape;346;p40">
                <a:extLst>
                  <a:ext uri="{FF2B5EF4-FFF2-40B4-BE49-F238E27FC236}">
                    <a16:creationId xmlns:a16="http://schemas.microsoft.com/office/drawing/2014/main" id="{6C5CAE49-CE03-EC9A-4AE3-66DA7F1E73BD}"/>
                  </a:ext>
                </a:extLst>
              </p:cNvPr>
              <p:cNvSpPr/>
              <p:nvPr/>
            </p:nvSpPr>
            <p:spPr>
              <a:xfrm>
                <a:off x="-5860175" y="161575"/>
                <a:ext cx="155100" cy="172975"/>
              </a:xfrm>
              <a:custGeom>
                <a:avLst/>
                <a:gdLst/>
                <a:ahLst/>
                <a:cxnLst/>
                <a:rect l="l" t="t" r="r" b="b"/>
                <a:pathLst>
                  <a:path w="6204" h="6919" extrusionOk="0">
                    <a:moveTo>
                      <a:pt x="4612" y="0"/>
                    </a:moveTo>
                    <a:cubicBezTo>
                      <a:pt x="4489" y="0"/>
                      <a:pt x="4364" y="16"/>
                      <a:pt x="4239" y="48"/>
                    </a:cubicBezTo>
                    <a:lnTo>
                      <a:pt x="1227" y="858"/>
                    </a:lnTo>
                    <a:cubicBezTo>
                      <a:pt x="465" y="1060"/>
                      <a:pt x="1" y="1846"/>
                      <a:pt x="215" y="2620"/>
                    </a:cubicBezTo>
                    <a:cubicBezTo>
                      <a:pt x="375" y="3231"/>
                      <a:pt x="940" y="3682"/>
                      <a:pt x="1590" y="3682"/>
                    </a:cubicBezTo>
                    <a:cubicBezTo>
                      <a:pt x="1713" y="3682"/>
                      <a:pt x="1839" y="3666"/>
                      <a:pt x="1965" y="3632"/>
                    </a:cubicBezTo>
                    <a:lnTo>
                      <a:pt x="2096" y="3596"/>
                    </a:lnTo>
                    <a:lnTo>
                      <a:pt x="2977" y="6918"/>
                    </a:lnTo>
                    <a:cubicBezTo>
                      <a:pt x="3882" y="6597"/>
                      <a:pt x="4799" y="6347"/>
                      <a:pt x="5751" y="6180"/>
                    </a:cubicBezTo>
                    <a:lnTo>
                      <a:pt x="4858" y="2858"/>
                    </a:lnTo>
                    <a:lnTo>
                      <a:pt x="4989" y="2823"/>
                    </a:lnTo>
                    <a:cubicBezTo>
                      <a:pt x="5751" y="2620"/>
                      <a:pt x="6204" y="1834"/>
                      <a:pt x="6001" y="1060"/>
                    </a:cubicBezTo>
                    <a:cubicBezTo>
                      <a:pt x="5832" y="421"/>
                      <a:pt x="5252" y="0"/>
                      <a:pt x="4612"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 name="Google Shape;347;p40">
                <a:extLst>
                  <a:ext uri="{FF2B5EF4-FFF2-40B4-BE49-F238E27FC236}">
                    <a16:creationId xmlns:a16="http://schemas.microsoft.com/office/drawing/2014/main" id="{8D040788-0658-C0BC-F0DC-80387DB76D3C}"/>
                  </a:ext>
                </a:extLst>
              </p:cNvPr>
              <p:cNvSpPr/>
              <p:nvPr/>
            </p:nvSpPr>
            <p:spPr>
              <a:xfrm>
                <a:off x="-6112300" y="295750"/>
                <a:ext cx="178625" cy="175125"/>
              </a:xfrm>
              <a:custGeom>
                <a:avLst/>
                <a:gdLst/>
                <a:ahLst/>
                <a:cxnLst/>
                <a:rect l="l" t="t" r="r" b="b"/>
                <a:pathLst>
                  <a:path w="7145" h="7005" extrusionOk="0">
                    <a:moveTo>
                      <a:pt x="3787" y="1"/>
                    </a:moveTo>
                    <a:cubicBezTo>
                      <a:pt x="3421" y="1"/>
                      <a:pt x="3055" y="140"/>
                      <a:pt x="2775" y="420"/>
                    </a:cubicBezTo>
                    <a:lnTo>
                      <a:pt x="561" y="2635"/>
                    </a:lnTo>
                    <a:cubicBezTo>
                      <a:pt x="1" y="3194"/>
                      <a:pt x="1" y="4099"/>
                      <a:pt x="561" y="4659"/>
                    </a:cubicBezTo>
                    <a:cubicBezTo>
                      <a:pt x="840" y="4939"/>
                      <a:pt x="1206" y="5079"/>
                      <a:pt x="1573" y="5079"/>
                    </a:cubicBezTo>
                    <a:cubicBezTo>
                      <a:pt x="1939" y="5079"/>
                      <a:pt x="2305" y="4939"/>
                      <a:pt x="2585" y="4659"/>
                    </a:cubicBezTo>
                    <a:lnTo>
                      <a:pt x="2680" y="4576"/>
                    </a:lnTo>
                    <a:lnTo>
                      <a:pt x="5121" y="7004"/>
                    </a:lnTo>
                    <a:cubicBezTo>
                      <a:pt x="5740" y="6278"/>
                      <a:pt x="6418" y="5599"/>
                      <a:pt x="7145" y="4980"/>
                    </a:cubicBezTo>
                    <a:lnTo>
                      <a:pt x="4704" y="2540"/>
                    </a:lnTo>
                    <a:lnTo>
                      <a:pt x="4799" y="2444"/>
                    </a:lnTo>
                    <a:cubicBezTo>
                      <a:pt x="5359" y="1885"/>
                      <a:pt x="5359" y="980"/>
                      <a:pt x="4799" y="420"/>
                    </a:cubicBezTo>
                    <a:cubicBezTo>
                      <a:pt x="4519" y="140"/>
                      <a:pt x="4153" y="1"/>
                      <a:pt x="3787"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 name="Google Shape;348;p40">
                <a:extLst>
                  <a:ext uri="{FF2B5EF4-FFF2-40B4-BE49-F238E27FC236}">
                    <a16:creationId xmlns:a16="http://schemas.microsoft.com/office/drawing/2014/main" id="{62E038F3-761F-4EAB-1CE3-E8564AC06035}"/>
                  </a:ext>
                </a:extLst>
              </p:cNvPr>
              <p:cNvSpPr/>
              <p:nvPr/>
            </p:nvSpPr>
            <p:spPr>
              <a:xfrm>
                <a:off x="-6247125" y="548525"/>
                <a:ext cx="177125" cy="147150"/>
              </a:xfrm>
              <a:custGeom>
                <a:avLst/>
                <a:gdLst/>
                <a:ahLst/>
                <a:cxnLst/>
                <a:rect l="l" t="t" r="r" b="b"/>
                <a:pathLst>
                  <a:path w="7085" h="5886" extrusionOk="0">
                    <a:moveTo>
                      <a:pt x="2406" y="0"/>
                    </a:moveTo>
                    <a:cubicBezTo>
                      <a:pt x="1774" y="0"/>
                      <a:pt x="1194" y="422"/>
                      <a:pt x="1024" y="1061"/>
                    </a:cubicBezTo>
                    <a:lnTo>
                      <a:pt x="215" y="4085"/>
                    </a:lnTo>
                    <a:cubicBezTo>
                      <a:pt x="0" y="4847"/>
                      <a:pt x="465" y="5633"/>
                      <a:pt x="1227" y="5835"/>
                    </a:cubicBezTo>
                    <a:cubicBezTo>
                      <a:pt x="1351" y="5869"/>
                      <a:pt x="1478" y="5886"/>
                      <a:pt x="1604" y="5886"/>
                    </a:cubicBezTo>
                    <a:cubicBezTo>
                      <a:pt x="2221" y="5886"/>
                      <a:pt x="2811" y="5486"/>
                      <a:pt x="2989" y="4823"/>
                    </a:cubicBezTo>
                    <a:lnTo>
                      <a:pt x="3013" y="4704"/>
                    </a:lnTo>
                    <a:lnTo>
                      <a:pt x="6335" y="5597"/>
                    </a:lnTo>
                    <a:cubicBezTo>
                      <a:pt x="6513" y="4644"/>
                      <a:pt x="6763" y="3716"/>
                      <a:pt x="7085" y="2823"/>
                    </a:cubicBezTo>
                    <a:lnTo>
                      <a:pt x="3763" y="1930"/>
                    </a:lnTo>
                    <a:lnTo>
                      <a:pt x="3798" y="1799"/>
                    </a:lnTo>
                    <a:cubicBezTo>
                      <a:pt x="4001" y="1037"/>
                      <a:pt x="3548" y="251"/>
                      <a:pt x="2775" y="49"/>
                    </a:cubicBezTo>
                    <a:cubicBezTo>
                      <a:pt x="2652" y="16"/>
                      <a:pt x="2528" y="0"/>
                      <a:pt x="2406"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 name="Google Shape;349;p40">
                <a:extLst>
                  <a:ext uri="{FF2B5EF4-FFF2-40B4-BE49-F238E27FC236}">
                    <a16:creationId xmlns:a16="http://schemas.microsoft.com/office/drawing/2014/main" id="{BDDEC8D6-4773-7786-28E9-A12F0F3F37F6}"/>
                  </a:ext>
                </a:extLst>
              </p:cNvPr>
              <p:cNvSpPr/>
              <p:nvPr/>
            </p:nvSpPr>
            <p:spPr>
              <a:xfrm>
                <a:off x="-5191650" y="548525"/>
                <a:ext cx="177150" cy="147150"/>
              </a:xfrm>
              <a:custGeom>
                <a:avLst/>
                <a:gdLst/>
                <a:ahLst/>
                <a:cxnLst/>
                <a:rect l="l" t="t" r="r" b="b"/>
                <a:pathLst>
                  <a:path w="7086" h="5886" extrusionOk="0">
                    <a:moveTo>
                      <a:pt x="4679" y="0"/>
                    </a:moveTo>
                    <a:cubicBezTo>
                      <a:pt x="4558" y="0"/>
                      <a:pt x="4434" y="16"/>
                      <a:pt x="4311" y="49"/>
                    </a:cubicBezTo>
                    <a:cubicBezTo>
                      <a:pt x="3549" y="251"/>
                      <a:pt x="3085" y="1037"/>
                      <a:pt x="3299" y="1799"/>
                    </a:cubicBezTo>
                    <a:lnTo>
                      <a:pt x="3323" y="1930"/>
                    </a:lnTo>
                    <a:lnTo>
                      <a:pt x="1" y="2823"/>
                    </a:lnTo>
                    <a:cubicBezTo>
                      <a:pt x="322" y="3716"/>
                      <a:pt x="572" y="4644"/>
                      <a:pt x="751" y="5597"/>
                    </a:cubicBezTo>
                    <a:lnTo>
                      <a:pt x="4073" y="4704"/>
                    </a:lnTo>
                    <a:lnTo>
                      <a:pt x="4109" y="4823"/>
                    </a:lnTo>
                    <a:cubicBezTo>
                      <a:pt x="4277" y="5486"/>
                      <a:pt x="4864" y="5886"/>
                      <a:pt x="5482" y="5886"/>
                    </a:cubicBezTo>
                    <a:cubicBezTo>
                      <a:pt x="5607" y="5886"/>
                      <a:pt x="5734" y="5869"/>
                      <a:pt x="5859" y="5835"/>
                    </a:cubicBezTo>
                    <a:cubicBezTo>
                      <a:pt x="6633" y="5633"/>
                      <a:pt x="7085" y="4847"/>
                      <a:pt x="6883" y="4085"/>
                    </a:cubicBezTo>
                    <a:lnTo>
                      <a:pt x="6061" y="1061"/>
                    </a:lnTo>
                    <a:cubicBezTo>
                      <a:pt x="5891" y="422"/>
                      <a:pt x="5311" y="0"/>
                      <a:pt x="4679"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 name="Google Shape;350;p40">
                <a:extLst>
                  <a:ext uri="{FF2B5EF4-FFF2-40B4-BE49-F238E27FC236}">
                    <a16:creationId xmlns:a16="http://schemas.microsoft.com/office/drawing/2014/main" id="{F449D4AF-26FB-0195-E9F5-D376A02BA343}"/>
                  </a:ext>
                </a:extLst>
              </p:cNvPr>
              <p:cNvSpPr/>
              <p:nvPr/>
            </p:nvSpPr>
            <p:spPr>
              <a:xfrm>
                <a:off x="-5327975" y="295750"/>
                <a:ext cx="178625" cy="175125"/>
              </a:xfrm>
              <a:custGeom>
                <a:avLst/>
                <a:gdLst/>
                <a:ahLst/>
                <a:cxnLst/>
                <a:rect l="l" t="t" r="r" b="b"/>
                <a:pathLst>
                  <a:path w="7145" h="7005" extrusionOk="0">
                    <a:moveTo>
                      <a:pt x="3364" y="1"/>
                    </a:moveTo>
                    <a:cubicBezTo>
                      <a:pt x="2995" y="1"/>
                      <a:pt x="2626" y="140"/>
                      <a:pt x="2346" y="420"/>
                    </a:cubicBezTo>
                    <a:cubicBezTo>
                      <a:pt x="1787" y="980"/>
                      <a:pt x="1787" y="1885"/>
                      <a:pt x="2346" y="2456"/>
                    </a:cubicBezTo>
                    <a:lnTo>
                      <a:pt x="2442" y="2540"/>
                    </a:lnTo>
                    <a:lnTo>
                      <a:pt x="1" y="4980"/>
                    </a:lnTo>
                    <a:cubicBezTo>
                      <a:pt x="727" y="5599"/>
                      <a:pt x="1406" y="6278"/>
                      <a:pt x="2037" y="7004"/>
                    </a:cubicBezTo>
                    <a:lnTo>
                      <a:pt x="4466" y="4576"/>
                    </a:lnTo>
                    <a:lnTo>
                      <a:pt x="4561" y="4659"/>
                    </a:lnTo>
                    <a:cubicBezTo>
                      <a:pt x="4841" y="4939"/>
                      <a:pt x="5207" y="5079"/>
                      <a:pt x="5573" y="5079"/>
                    </a:cubicBezTo>
                    <a:cubicBezTo>
                      <a:pt x="5939" y="5079"/>
                      <a:pt x="6305" y="4939"/>
                      <a:pt x="6585" y="4659"/>
                    </a:cubicBezTo>
                    <a:cubicBezTo>
                      <a:pt x="7145" y="4099"/>
                      <a:pt x="7145" y="3194"/>
                      <a:pt x="6585" y="2635"/>
                    </a:cubicBezTo>
                    <a:lnTo>
                      <a:pt x="4382" y="420"/>
                    </a:lnTo>
                    <a:cubicBezTo>
                      <a:pt x="4103" y="140"/>
                      <a:pt x="3733" y="1"/>
                      <a:pt x="3364"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 name="Google Shape;351;p40">
                <a:extLst>
                  <a:ext uri="{FF2B5EF4-FFF2-40B4-BE49-F238E27FC236}">
                    <a16:creationId xmlns:a16="http://schemas.microsoft.com/office/drawing/2014/main" id="{6F3B85F7-CC78-2E43-6C89-3EA9E83DAE75}"/>
                  </a:ext>
                </a:extLst>
              </p:cNvPr>
              <p:cNvSpPr/>
              <p:nvPr/>
            </p:nvSpPr>
            <p:spPr>
              <a:xfrm>
                <a:off x="-5556575" y="161575"/>
                <a:ext cx="155125" cy="172975"/>
              </a:xfrm>
              <a:custGeom>
                <a:avLst/>
                <a:gdLst/>
                <a:ahLst/>
                <a:cxnLst/>
                <a:rect l="l" t="t" r="r" b="b"/>
                <a:pathLst>
                  <a:path w="6205" h="6919" extrusionOk="0">
                    <a:moveTo>
                      <a:pt x="1592" y="0"/>
                    </a:moveTo>
                    <a:cubicBezTo>
                      <a:pt x="953" y="0"/>
                      <a:pt x="373" y="421"/>
                      <a:pt x="203" y="1060"/>
                    </a:cubicBezTo>
                    <a:cubicBezTo>
                      <a:pt x="1" y="1834"/>
                      <a:pt x="453" y="2620"/>
                      <a:pt x="1215" y="2823"/>
                    </a:cubicBezTo>
                    <a:lnTo>
                      <a:pt x="1346" y="2858"/>
                    </a:lnTo>
                    <a:lnTo>
                      <a:pt x="453" y="6180"/>
                    </a:lnTo>
                    <a:cubicBezTo>
                      <a:pt x="1406" y="6347"/>
                      <a:pt x="2335" y="6597"/>
                      <a:pt x="3227" y="6918"/>
                    </a:cubicBezTo>
                    <a:lnTo>
                      <a:pt x="4120" y="3596"/>
                    </a:lnTo>
                    <a:lnTo>
                      <a:pt x="4240" y="3632"/>
                    </a:lnTo>
                    <a:cubicBezTo>
                      <a:pt x="4366" y="3666"/>
                      <a:pt x="4492" y="3682"/>
                      <a:pt x="4614" y="3682"/>
                    </a:cubicBezTo>
                    <a:cubicBezTo>
                      <a:pt x="5265" y="3682"/>
                      <a:pt x="5831" y="3231"/>
                      <a:pt x="6002" y="2620"/>
                    </a:cubicBezTo>
                    <a:cubicBezTo>
                      <a:pt x="6204" y="1846"/>
                      <a:pt x="5752" y="1060"/>
                      <a:pt x="4978" y="858"/>
                    </a:cubicBezTo>
                    <a:lnTo>
                      <a:pt x="1965" y="48"/>
                    </a:lnTo>
                    <a:cubicBezTo>
                      <a:pt x="1840" y="16"/>
                      <a:pt x="1715" y="0"/>
                      <a:pt x="1592"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1" name="Google Shape;352;p40">
                <a:extLst>
                  <a:ext uri="{FF2B5EF4-FFF2-40B4-BE49-F238E27FC236}">
                    <a16:creationId xmlns:a16="http://schemas.microsoft.com/office/drawing/2014/main" id="{3FE2D5E2-4F71-9199-4BA9-50E629B7C8D8}"/>
                  </a:ext>
                </a:extLst>
              </p:cNvPr>
              <p:cNvSpPr/>
              <p:nvPr/>
            </p:nvSpPr>
            <p:spPr>
              <a:xfrm>
                <a:off x="-6024775" y="379775"/>
                <a:ext cx="787925" cy="394100"/>
              </a:xfrm>
              <a:custGeom>
                <a:avLst/>
                <a:gdLst/>
                <a:ahLst/>
                <a:cxnLst/>
                <a:rect l="l" t="t" r="r" b="b"/>
                <a:pathLst>
                  <a:path w="31517" h="15764" extrusionOk="0">
                    <a:moveTo>
                      <a:pt x="15764" y="0"/>
                    </a:moveTo>
                    <a:cubicBezTo>
                      <a:pt x="7073" y="0"/>
                      <a:pt x="0" y="7072"/>
                      <a:pt x="0" y="15764"/>
                    </a:cubicBezTo>
                    <a:lnTo>
                      <a:pt x="31516" y="15764"/>
                    </a:lnTo>
                    <a:cubicBezTo>
                      <a:pt x="31516" y="7072"/>
                      <a:pt x="24456" y="0"/>
                      <a:pt x="15764"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solidFill>
                    <a:srgbClr val="383455"/>
                  </a:solidFill>
                  <a:latin typeface="Passion One"/>
                  <a:ea typeface="Passion One"/>
                  <a:cs typeface="Passion One"/>
                  <a:sym typeface="Passion One"/>
                </a:endParaRPr>
              </a:p>
            </p:txBody>
          </p:sp>
        </p:grpSp>
        <p:sp>
          <p:nvSpPr>
            <p:cNvPr id="74" name="Google Shape;361;p40">
              <a:extLst>
                <a:ext uri="{FF2B5EF4-FFF2-40B4-BE49-F238E27FC236}">
                  <a16:creationId xmlns:a16="http://schemas.microsoft.com/office/drawing/2014/main" id="{53F5BA31-8EF3-E8D7-1DA7-BD7C297C2389}"/>
                </a:ext>
              </a:extLst>
            </p:cNvPr>
            <p:cNvSpPr txBox="1">
              <a:spLocks/>
            </p:cNvSpPr>
            <p:nvPr/>
          </p:nvSpPr>
          <p:spPr>
            <a:xfrm>
              <a:off x="4236967" y="1597523"/>
              <a:ext cx="708300" cy="2613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Passion One"/>
                <a:buNone/>
                <a:defRPr sz="2000" b="1" i="0" u="none" strike="noStrike" cap="none">
                  <a:solidFill>
                    <a:schemeClr val="dk1"/>
                  </a:solidFill>
                  <a:latin typeface="Passion One"/>
                  <a:ea typeface="Passion One"/>
                  <a:cs typeface="Passion One"/>
                  <a:sym typeface="Passion One"/>
                </a:defRPr>
              </a:lvl1pPr>
              <a:lvl2pPr marR="0" lvl="1"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r>
                <a:rPr lang="en"/>
                <a:t>04</a:t>
              </a:r>
            </a:p>
          </p:txBody>
        </p:sp>
      </p:grpSp>
      <p:grpSp>
        <p:nvGrpSpPr>
          <p:cNvPr id="86" name="Group 85">
            <a:extLst>
              <a:ext uri="{FF2B5EF4-FFF2-40B4-BE49-F238E27FC236}">
                <a16:creationId xmlns:a16="http://schemas.microsoft.com/office/drawing/2014/main" id="{8496EC88-1E05-00BB-8353-2EA20D8389B6}"/>
              </a:ext>
            </a:extLst>
          </p:cNvPr>
          <p:cNvGrpSpPr/>
          <p:nvPr/>
        </p:nvGrpSpPr>
        <p:grpSpPr>
          <a:xfrm>
            <a:off x="4358766" y="2889998"/>
            <a:ext cx="2560200" cy="1022225"/>
            <a:chOff x="3311017" y="1270749"/>
            <a:chExt cx="2560200" cy="1022225"/>
          </a:xfrm>
        </p:grpSpPr>
        <p:sp>
          <p:nvSpPr>
            <p:cNvPr id="87" name="Google Shape;307;p40">
              <a:extLst>
                <a:ext uri="{FF2B5EF4-FFF2-40B4-BE49-F238E27FC236}">
                  <a16:creationId xmlns:a16="http://schemas.microsoft.com/office/drawing/2014/main" id="{14CE163E-BEAE-7538-4C60-47760A9BDF48}"/>
                </a:ext>
              </a:extLst>
            </p:cNvPr>
            <p:cNvSpPr txBox="1">
              <a:spLocks/>
            </p:cNvSpPr>
            <p:nvPr/>
          </p:nvSpPr>
          <p:spPr>
            <a:xfrm>
              <a:off x="3311017" y="1885574"/>
              <a:ext cx="2560200" cy="4074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assion One"/>
                <a:buNone/>
                <a:defRPr sz="2400" b="1" i="0" u="none" strike="noStrike" cap="none">
                  <a:solidFill>
                    <a:schemeClr val="dk1"/>
                  </a:solidFill>
                  <a:latin typeface="Passion One"/>
                  <a:ea typeface="Passion One"/>
                  <a:cs typeface="Passion One"/>
                  <a:sym typeface="Passion One"/>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r>
                <a:rPr lang="en" b="0"/>
                <a:t>Queries</a:t>
              </a:r>
            </a:p>
          </p:txBody>
        </p:sp>
        <p:grpSp>
          <p:nvGrpSpPr>
            <p:cNvPr id="88" name="Google Shape;345;p40">
              <a:extLst>
                <a:ext uri="{FF2B5EF4-FFF2-40B4-BE49-F238E27FC236}">
                  <a16:creationId xmlns:a16="http://schemas.microsoft.com/office/drawing/2014/main" id="{DB086A53-37A4-4A22-8AFA-A166BDE22D83}"/>
                </a:ext>
              </a:extLst>
            </p:cNvPr>
            <p:cNvGrpSpPr/>
            <p:nvPr/>
          </p:nvGrpSpPr>
          <p:grpSpPr>
            <a:xfrm>
              <a:off x="3971917" y="1270749"/>
              <a:ext cx="1224980" cy="608566"/>
              <a:chOff x="-6247125" y="161575"/>
              <a:chExt cx="1232625" cy="612300"/>
            </a:xfrm>
          </p:grpSpPr>
          <p:sp>
            <p:nvSpPr>
              <p:cNvPr id="90" name="Google Shape;346;p40">
                <a:extLst>
                  <a:ext uri="{FF2B5EF4-FFF2-40B4-BE49-F238E27FC236}">
                    <a16:creationId xmlns:a16="http://schemas.microsoft.com/office/drawing/2014/main" id="{B0C4D8A2-E607-8996-5BEA-74C93B596ACF}"/>
                  </a:ext>
                </a:extLst>
              </p:cNvPr>
              <p:cNvSpPr/>
              <p:nvPr/>
            </p:nvSpPr>
            <p:spPr>
              <a:xfrm>
                <a:off x="-5860175" y="161575"/>
                <a:ext cx="155100" cy="172975"/>
              </a:xfrm>
              <a:custGeom>
                <a:avLst/>
                <a:gdLst/>
                <a:ahLst/>
                <a:cxnLst/>
                <a:rect l="l" t="t" r="r" b="b"/>
                <a:pathLst>
                  <a:path w="6204" h="6919" extrusionOk="0">
                    <a:moveTo>
                      <a:pt x="4612" y="0"/>
                    </a:moveTo>
                    <a:cubicBezTo>
                      <a:pt x="4489" y="0"/>
                      <a:pt x="4364" y="16"/>
                      <a:pt x="4239" y="48"/>
                    </a:cubicBezTo>
                    <a:lnTo>
                      <a:pt x="1227" y="858"/>
                    </a:lnTo>
                    <a:cubicBezTo>
                      <a:pt x="465" y="1060"/>
                      <a:pt x="1" y="1846"/>
                      <a:pt x="215" y="2620"/>
                    </a:cubicBezTo>
                    <a:cubicBezTo>
                      <a:pt x="375" y="3231"/>
                      <a:pt x="940" y="3682"/>
                      <a:pt x="1590" y="3682"/>
                    </a:cubicBezTo>
                    <a:cubicBezTo>
                      <a:pt x="1713" y="3682"/>
                      <a:pt x="1839" y="3666"/>
                      <a:pt x="1965" y="3632"/>
                    </a:cubicBezTo>
                    <a:lnTo>
                      <a:pt x="2096" y="3596"/>
                    </a:lnTo>
                    <a:lnTo>
                      <a:pt x="2977" y="6918"/>
                    </a:lnTo>
                    <a:cubicBezTo>
                      <a:pt x="3882" y="6597"/>
                      <a:pt x="4799" y="6347"/>
                      <a:pt x="5751" y="6180"/>
                    </a:cubicBezTo>
                    <a:lnTo>
                      <a:pt x="4858" y="2858"/>
                    </a:lnTo>
                    <a:lnTo>
                      <a:pt x="4989" y="2823"/>
                    </a:lnTo>
                    <a:cubicBezTo>
                      <a:pt x="5751" y="2620"/>
                      <a:pt x="6204" y="1834"/>
                      <a:pt x="6001" y="1060"/>
                    </a:cubicBezTo>
                    <a:cubicBezTo>
                      <a:pt x="5832" y="421"/>
                      <a:pt x="5252" y="0"/>
                      <a:pt x="4612"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 name="Google Shape;347;p40">
                <a:extLst>
                  <a:ext uri="{FF2B5EF4-FFF2-40B4-BE49-F238E27FC236}">
                    <a16:creationId xmlns:a16="http://schemas.microsoft.com/office/drawing/2014/main" id="{10CB304F-B707-764C-BCC4-436E9A48FB82}"/>
                  </a:ext>
                </a:extLst>
              </p:cNvPr>
              <p:cNvSpPr/>
              <p:nvPr/>
            </p:nvSpPr>
            <p:spPr>
              <a:xfrm>
                <a:off x="-6112300" y="295750"/>
                <a:ext cx="178625" cy="175125"/>
              </a:xfrm>
              <a:custGeom>
                <a:avLst/>
                <a:gdLst/>
                <a:ahLst/>
                <a:cxnLst/>
                <a:rect l="l" t="t" r="r" b="b"/>
                <a:pathLst>
                  <a:path w="7145" h="7005" extrusionOk="0">
                    <a:moveTo>
                      <a:pt x="3787" y="1"/>
                    </a:moveTo>
                    <a:cubicBezTo>
                      <a:pt x="3421" y="1"/>
                      <a:pt x="3055" y="140"/>
                      <a:pt x="2775" y="420"/>
                    </a:cubicBezTo>
                    <a:lnTo>
                      <a:pt x="561" y="2635"/>
                    </a:lnTo>
                    <a:cubicBezTo>
                      <a:pt x="1" y="3194"/>
                      <a:pt x="1" y="4099"/>
                      <a:pt x="561" y="4659"/>
                    </a:cubicBezTo>
                    <a:cubicBezTo>
                      <a:pt x="840" y="4939"/>
                      <a:pt x="1206" y="5079"/>
                      <a:pt x="1573" y="5079"/>
                    </a:cubicBezTo>
                    <a:cubicBezTo>
                      <a:pt x="1939" y="5079"/>
                      <a:pt x="2305" y="4939"/>
                      <a:pt x="2585" y="4659"/>
                    </a:cubicBezTo>
                    <a:lnTo>
                      <a:pt x="2680" y="4576"/>
                    </a:lnTo>
                    <a:lnTo>
                      <a:pt x="5121" y="7004"/>
                    </a:lnTo>
                    <a:cubicBezTo>
                      <a:pt x="5740" y="6278"/>
                      <a:pt x="6418" y="5599"/>
                      <a:pt x="7145" y="4980"/>
                    </a:cubicBezTo>
                    <a:lnTo>
                      <a:pt x="4704" y="2540"/>
                    </a:lnTo>
                    <a:lnTo>
                      <a:pt x="4799" y="2444"/>
                    </a:lnTo>
                    <a:cubicBezTo>
                      <a:pt x="5359" y="1885"/>
                      <a:pt x="5359" y="980"/>
                      <a:pt x="4799" y="420"/>
                    </a:cubicBezTo>
                    <a:cubicBezTo>
                      <a:pt x="4519" y="140"/>
                      <a:pt x="4153" y="1"/>
                      <a:pt x="3787"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 name="Google Shape;348;p40">
                <a:extLst>
                  <a:ext uri="{FF2B5EF4-FFF2-40B4-BE49-F238E27FC236}">
                    <a16:creationId xmlns:a16="http://schemas.microsoft.com/office/drawing/2014/main" id="{B9A66D34-0AC7-1FF5-8D63-C4248225C2DD}"/>
                  </a:ext>
                </a:extLst>
              </p:cNvPr>
              <p:cNvSpPr/>
              <p:nvPr/>
            </p:nvSpPr>
            <p:spPr>
              <a:xfrm>
                <a:off x="-6247125" y="548525"/>
                <a:ext cx="177125" cy="147150"/>
              </a:xfrm>
              <a:custGeom>
                <a:avLst/>
                <a:gdLst/>
                <a:ahLst/>
                <a:cxnLst/>
                <a:rect l="l" t="t" r="r" b="b"/>
                <a:pathLst>
                  <a:path w="7085" h="5886" extrusionOk="0">
                    <a:moveTo>
                      <a:pt x="2406" y="0"/>
                    </a:moveTo>
                    <a:cubicBezTo>
                      <a:pt x="1774" y="0"/>
                      <a:pt x="1194" y="422"/>
                      <a:pt x="1024" y="1061"/>
                    </a:cubicBezTo>
                    <a:lnTo>
                      <a:pt x="215" y="4085"/>
                    </a:lnTo>
                    <a:cubicBezTo>
                      <a:pt x="0" y="4847"/>
                      <a:pt x="465" y="5633"/>
                      <a:pt x="1227" y="5835"/>
                    </a:cubicBezTo>
                    <a:cubicBezTo>
                      <a:pt x="1351" y="5869"/>
                      <a:pt x="1478" y="5886"/>
                      <a:pt x="1604" y="5886"/>
                    </a:cubicBezTo>
                    <a:cubicBezTo>
                      <a:pt x="2221" y="5886"/>
                      <a:pt x="2811" y="5486"/>
                      <a:pt x="2989" y="4823"/>
                    </a:cubicBezTo>
                    <a:lnTo>
                      <a:pt x="3013" y="4704"/>
                    </a:lnTo>
                    <a:lnTo>
                      <a:pt x="6335" y="5597"/>
                    </a:lnTo>
                    <a:cubicBezTo>
                      <a:pt x="6513" y="4644"/>
                      <a:pt x="6763" y="3716"/>
                      <a:pt x="7085" y="2823"/>
                    </a:cubicBezTo>
                    <a:lnTo>
                      <a:pt x="3763" y="1930"/>
                    </a:lnTo>
                    <a:lnTo>
                      <a:pt x="3798" y="1799"/>
                    </a:lnTo>
                    <a:cubicBezTo>
                      <a:pt x="4001" y="1037"/>
                      <a:pt x="3548" y="251"/>
                      <a:pt x="2775" y="49"/>
                    </a:cubicBezTo>
                    <a:cubicBezTo>
                      <a:pt x="2652" y="16"/>
                      <a:pt x="2528" y="0"/>
                      <a:pt x="2406"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 name="Google Shape;349;p40">
                <a:extLst>
                  <a:ext uri="{FF2B5EF4-FFF2-40B4-BE49-F238E27FC236}">
                    <a16:creationId xmlns:a16="http://schemas.microsoft.com/office/drawing/2014/main" id="{DF79DF51-C618-DC75-FE0D-74EF6A52452C}"/>
                  </a:ext>
                </a:extLst>
              </p:cNvPr>
              <p:cNvSpPr/>
              <p:nvPr/>
            </p:nvSpPr>
            <p:spPr>
              <a:xfrm>
                <a:off x="-5191650" y="548525"/>
                <a:ext cx="177150" cy="147150"/>
              </a:xfrm>
              <a:custGeom>
                <a:avLst/>
                <a:gdLst/>
                <a:ahLst/>
                <a:cxnLst/>
                <a:rect l="l" t="t" r="r" b="b"/>
                <a:pathLst>
                  <a:path w="7086" h="5886" extrusionOk="0">
                    <a:moveTo>
                      <a:pt x="4679" y="0"/>
                    </a:moveTo>
                    <a:cubicBezTo>
                      <a:pt x="4558" y="0"/>
                      <a:pt x="4434" y="16"/>
                      <a:pt x="4311" y="49"/>
                    </a:cubicBezTo>
                    <a:cubicBezTo>
                      <a:pt x="3549" y="251"/>
                      <a:pt x="3085" y="1037"/>
                      <a:pt x="3299" y="1799"/>
                    </a:cubicBezTo>
                    <a:lnTo>
                      <a:pt x="3323" y="1930"/>
                    </a:lnTo>
                    <a:lnTo>
                      <a:pt x="1" y="2823"/>
                    </a:lnTo>
                    <a:cubicBezTo>
                      <a:pt x="322" y="3716"/>
                      <a:pt x="572" y="4644"/>
                      <a:pt x="751" y="5597"/>
                    </a:cubicBezTo>
                    <a:lnTo>
                      <a:pt x="4073" y="4704"/>
                    </a:lnTo>
                    <a:lnTo>
                      <a:pt x="4109" y="4823"/>
                    </a:lnTo>
                    <a:cubicBezTo>
                      <a:pt x="4277" y="5486"/>
                      <a:pt x="4864" y="5886"/>
                      <a:pt x="5482" y="5886"/>
                    </a:cubicBezTo>
                    <a:cubicBezTo>
                      <a:pt x="5607" y="5886"/>
                      <a:pt x="5734" y="5869"/>
                      <a:pt x="5859" y="5835"/>
                    </a:cubicBezTo>
                    <a:cubicBezTo>
                      <a:pt x="6633" y="5633"/>
                      <a:pt x="7085" y="4847"/>
                      <a:pt x="6883" y="4085"/>
                    </a:cubicBezTo>
                    <a:lnTo>
                      <a:pt x="6061" y="1061"/>
                    </a:lnTo>
                    <a:cubicBezTo>
                      <a:pt x="5891" y="422"/>
                      <a:pt x="5311" y="0"/>
                      <a:pt x="4679"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 name="Google Shape;350;p40">
                <a:extLst>
                  <a:ext uri="{FF2B5EF4-FFF2-40B4-BE49-F238E27FC236}">
                    <a16:creationId xmlns:a16="http://schemas.microsoft.com/office/drawing/2014/main" id="{09D910C4-C006-B9C4-6CE7-AB27FF7B3228}"/>
                  </a:ext>
                </a:extLst>
              </p:cNvPr>
              <p:cNvSpPr/>
              <p:nvPr/>
            </p:nvSpPr>
            <p:spPr>
              <a:xfrm>
                <a:off x="-5327975" y="295750"/>
                <a:ext cx="178625" cy="175125"/>
              </a:xfrm>
              <a:custGeom>
                <a:avLst/>
                <a:gdLst/>
                <a:ahLst/>
                <a:cxnLst/>
                <a:rect l="l" t="t" r="r" b="b"/>
                <a:pathLst>
                  <a:path w="7145" h="7005" extrusionOk="0">
                    <a:moveTo>
                      <a:pt x="3364" y="1"/>
                    </a:moveTo>
                    <a:cubicBezTo>
                      <a:pt x="2995" y="1"/>
                      <a:pt x="2626" y="140"/>
                      <a:pt x="2346" y="420"/>
                    </a:cubicBezTo>
                    <a:cubicBezTo>
                      <a:pt x="1787" y="980"/>
                      <a:pt x="1787" y="1885"/>
                      <a:pt x="2346" y="2456"/>
                    </a:cubicBezTo>
                    <a:lnTo>
                      <a:pt x="2442" y="2540"/>
                    </a:lnTo>
                    <a:lnTo>
                      <a:pt x="1" y="4980"/>
                    </a:lnTo>
                    <a:cubicBezTo>
                      <a:pt x="727" y="5599"/>
                      <a:pt x="1406" y="6278"/>
                      <a:pt x="2037" y="7004"/>
                    </a:cubicBezTo>
                    <a:lnTo>
                      <a:pt x="4466" y="4576"/>
                    </a:lnTo>
                    <a:lnTo>
                      <a:pt x="4561" y="4659"/>
                    </a:lnTo>
                    <a:cubicBezTo>
                      <a:pt x="4841" y="4939"/>
                      <a:pt x="5207" y="5079"/>
                      <a:pt x="5573" y="5079"/>
                    </a:cubicBezTo>
                    <a:cubicBezTo>
                      <a:pt x="5939" y="5079"/>
                      <a:pt x="6305" y="4939"/>
                      <a:pt x="6585" y="4659"/>
                    </a:cubicBezTo>
                    <a:cubicBezTo>
                      <a:pt x="7145" y="4099"/>
                      <a:pt x="7145" y="3194"/>
                      <a:pt x="6585" y="2635"/>
                    </a:cubicBezTo>
                    <a:lnTo>
                      <a:pt x="4382" y="420"/>
                    </a:lnTo>
                    <a:cubicBezTo>
                      <a:pt x="4103" y="140"/>
                      <a:pt x="3733" y="1"/>
                      <a:pt x="3364"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5" name="Google Shape;351;p40">
                <a:extLst>
                  <a:ext uri="{FF2B5EF4-FFF2-40B4-BE49-F238E27FC236}">
                    <a16:creationId xmlns:a16="http://schemas.microsoft.com/office/drawing/2014/main" id="{C5B7E172-39C6-5CD4-FCC4-03126549E152}"/>
                  </a:ext>
                </a:extLst>
              </p:cNvPr>
              <p:cNvSpPr/>
              <p:nvPr/>
            </p:nvSpPr>
            <p:spPr>
              <a:xfrm>
                <a:off x="-5556575" y="161575"/>
                <a:ext cx="155125" cy="172975"/>
              </a:xfrm>
              <a:custGeom>
                <a:avLst/>
                <a:gdLst/>
                <a:ahLst/>
                <a:cxnLst/>
                <a:rect l="l" t="t" r="r" b="b"/>
                <a:pathLst>
                  <a:path w="6205" h="6919" extrusionOk="0">
                    <a:moveTo>
                      <a:pt x="1592" y="0"/>
                    </a:moveTo>
                    <a:cubicBezTo>
                      <a:pt x="953" y="0"/>
                      <a:pt x="373" y="421"/>
                      <a:pt x="203" y="1060"/>
                    </a:cubicBezTo>
                    <a:cubicBezTo>
                      <a:pt x="1" y="1834"/>
                      <a:pt x="453" y="2620"/>
                      <a:pt x="1215" y="2823"/>
                    </a:cubicBezTo>
                    <a:lnTo>
                      <a:pt x="1346" y="2858"/>
                    </a:lnTo>
                    <a:lnTo>
                      <a:pt x="453" y="6180"/>
                    </a:lnTo>
                    <a:cubicBezTo>
                      <a:pt x="1406" y="6347"/>
                      <a:pt x="2335" y="6597"/>
                      <a:pt x="3227" y="6918"/>
                    </a:cubicBezTo>
                    <a:lnTo>
                      <a:pt x="4120" y="3596"/>
                    </a:lnTo>
                    <a:lnTo>
                      <a:pt x="4240" y="3632"/>
                    </a:lnTo>
                    <a:cubicBezTo>
                      <a:pt x="4366" y="3666"/>
                      <a:pt x="4492" y="3682"/>
                      <a:pt x="4614" y="3682"/>
                    </a:cubicBezTo>
                    <a:cubicBezTo>
                      <a:pt x="5265" y="3682"/>
                      <a:pt x="5831" y="3231"/>
                      <a:pt x="6002" y="2620"/>
                    </a:cubicBezTo>
                    <a:cubicBezTo>
                      <a:pt x="6204" y="1846"/>
                      <a:pt x="5752" y="1060"/>
                      <a:pt x="4978" y="858"/>
                    </a:cubicBezTo>
                    <a:lnTo>
                      <a:pt x="1965" y="48"/>
                    </a:lnTo>
                    <a:cubicBezTo>
                      <a:pt x="1840" y="16"/>
                      <a:pt x="1715" y="0"/>
                      <a:pt x="1592"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 name="Google Shape;352;p40">
                <a:extLst>
                  <a:ext uri="{FF2B5EF4-FFF2-40B4-BE49-F238E27FC236}">
                    <a16:creationId xmlns:a16="http://schemas.microsoft.com/office/drawing/2014/main" id="{89497B95-AA75-775C-8B37-8BDB442DD3D7}"/>
                  </a:ext>
                </a:extLst>
              </p:cNvPr>
              <p:cNvSpPr/>
              <p:nvPr/>
            </p:nvSpPr>
            <p:spPr>
              <a:xfrm>
                <a:off x="-6024775" y="379775"/>
                <a:ext cx="787925" cy="394100"/>
              </a:xfrm>
              <a:custGeom>
                <a:avLst/>
                <a:gdLst/>
                <a:ahLst/>
                <a:cxnLst/>
                <a:rect l="l" t="t" r="r" b="b"/>
                <a:pathLst>
                  <a:path w="31517" h="15764" extrusionOk="0">
                    <a:moveTo>
                      <a:pt x="15764" y="0"/>
                    </a:moveTo>
                    <a:cubicBezTo>
                      <a:pt x="7073" y="0"/>
                      <a:pt x="0" y="7072"/>
                      <a:pt x="0" y="15764"/>
                    </a:cubicBezTo>
                    <a:lnTo>
                      <a:pt x="31516" y="15764"/>
                    </a:lnTo>
                    <a:cubicBezTo>
                      <a:pt x="31516" y="7072"/>
                      <a:pt x="24456" y="0"/>
                      <a:pt x="15764"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solidFill>
                    <a:srgbClr val="383455"/>
                  </a:solidFill>
                  <a:latin typeface="Passion One"/>
                  <a:ea typeface="Passion One"/>
                  <a:cs typeface="Passion One"/>
                  <a:sym typeface="Passion One"/>
                </a:endParaRPr>
              </a:p>
            </p:txBody>
          </p:sp>
        </p:grpSp>
        <p:sp>
          <p:nvSpPr>
            <p:cNvPr id="89" name="Google Shape;361;p40">
              <a:extLst>
                <a:ext uri="{FF2B5EF4-FFF2-40B4-BE49-F238E27FC236}">
                  <a16:creationId xmlns:a16="http://schemas.microsoft.com/office/drawing/2014/main" id="{204C8EAC-525D-4616-2D82-A05931C2B0ED}"/>
                </a:ext>
              </a:extLst>
            </p:cNvPr>
            <p:cNvSpPr txBox="1">
              <a:spLocks/>
            </p:cNvSpPr>
            <p:nvPr/>
          </p:nvSpPr>
          <p:spPr>
            <a:xfrm>
              <a:off x="4236967" y="1597523"/>
              <a:ext cx="708300" cy="2613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Passion One"/>
                <a:buNone/>
                <a:defRPr sz="2000" b="1" i="0" u="none" strike="noStrike" cap="none">
                  <a:solidFill>
                    <a:schemeClr val="dk1"/>
                  </a:solidFill>
                  <a:latin typeface="Passion One"/>
                  <a:ea typeface="Passion One"/>
                  <a:cs typeface="Passion One"/>
                  <a:sym typeface="Passion One"/>
                </a:defRPr>
              </a:lvl1pPr>
              <a:lvl2pPr marR="0" lvl="1"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r>
                <a:rPr lang="en"/>
                <a:t>05</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13EF-65B8-D3FE-5037-8C034ACC8A9D}"/>
              </a:ext>
            </a:extLst>
          </p:cNvPr>
          <p:cNvSpPr>
            <a:spLocks noGrp="1"/>
          </p:cNvSpPr>
          <p:nvPr>
            <p:ph type="title"/>
          </p:nvPr>
        </p:nvSpPr>
        <p:spPr>
          <a:xfrm>
            <a:off x="737325" y="377725"/>
            <a:ext cx="6640667" cy="1515173"/>
          </a:xfrm>
        </p:spPr>
        <p:txBody>
          <a:bodyPr/>
          <a:lstStyle/>
          <a:p>
            <a:r>
              <a:rPr lang="en-US" sz="9600" b="0"/>
              <a:t>Live Demo...</a:t>
            </a:r>
          </a:p>
        </p:txBody>
      </p:sp>
      <p:sp>
        <p:nvSpPr>
          <p:cNvPr id="25" name="Google Shape;275;p38">
            <a:extLst>
              <a:ext uri="{FF2B5EF4-FFF2-40B4-BE49-F238E27FC236}">
                <a16:creationId xmlns:a16="http://schemas.microsoft.com/office/drawing/2014/main" id="{1801B675-FDBE-78F2-B380-759AF12FB20C}"/>
              </a:ext>
            </a:extLst>
          </p:cNvPr>
          <p:cNvSpPr/>
          <p:nvPr/>
        </p:nvSpPr>
        <p:spPr>
          <a:xfrm>
            <a:off x="68974" y="4832531"/>
            <a:ext cx="136032" cy="151872"/>
          </a:xfrm>
          <a:custGeom>
            <a:avLst/>
            <a:gdLst/>
            <a:ahLst/>
            <a:cxnLst/>
            <a:rect l="l" t="t" r="r" b="b"/>
            <a:pathLst>
              <a:path w="4251" h="4746" extrusionOk="0">
                <a:moveTo>
                  <a:pt x="2215" y="1"/>
                </a:moveTo>
                <a:cubicBezTo>
                  <a:pt x="1596" y="215"/>
                  <a:pt x="965" y="382"/>
                  <a:pt x="310" y="513"/>
                </a:cubicBezTo>
                <a:lnTo>
                  <a:pt x="917" y="2787"/>
                </a:lnTo>
                <a:lnTo>
                  <a:pt x="834" y="2810"/>
                </a:lnTo>
                <a:cubicBezTo>
                  <a:pt x="310" y="2953"/>
                  <a:pt x="0" y="3489"/>
                  <a:pt x="143" y="4013"/>
                </a:cubicBezTo>
                <a:cubicBezTo>
                  <a:pt x="264" y="4456"/>
                  <a:pt x="665" y="4745"/>
                  <a:pt x="1103" y="4745"/>
                </a:cubicBezTo>
                <a:cubicBezTo>
                  <a:pt x="1183" y="4745"/>
                  <a:pt x="1264" y="4736"/>
                  <a:pt x="1346" y="4715"/>
                </a:cubicBezTo>
                <a:lnTo>
                  <a:pt x="3417" y="4156"/>
                </a:lnTo>
                <a:cubicBezTo>
                  <a:pt x="3941" y="4013"/>
                  <a:pt x="4251" y="3477"/>
                  <a:pt x="4120" y="2953"/>
                </a:cubicBezTo>
                <a:cubicBezTo>
                  <a:pt x="3999" y="2522"/>
                  <a:pt x="3609" y="2218"/>
                  <a:pt x="3161" y="2218"/>
                </a:cubicBezTo>
                <a:cubicBezTo>
                  <a:pt x="3077" y="2218"/>
                  <a:pt x="2992" y="2228"/>
                  <a:pt x="2905" y="2251"/>
                </a:cubicBezTo>
                <a:lnTo>
                  <a:pt x="2822" y="2275"/>
                </a:lnTo>
                <a:lnTo>
                  <a:pt x="2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6;p38">
            <a:extLst>
              <a:ext uri="{FF2B5EF4-FFF2-40B4-BE49-F238E27FC236}">
                <a16:creationId xmlns:a16="http://schemas.microsoft.com/office/drawing/2014/main" id="{F8DA30BA-67BE-F1E9-01EC-D97D2D3DB6B9}"/>
              </a:ext>
            </a:extLst>
          </p:cNvPr>
          <p:cNvSpPr/>
          <p:nvPr/>
        </p:nvSpPr>
        <p:spPr>
          <a:xfrm>
            <a:off x="269742" y="4712531"/>
            <a:ext cx="157024" cy="153952"/>
          </a:xfrm>
          <a:custGeom>
            <a:avLst/>
            <a:gdLst/>
            <a:ahLst/>
            <a:cxnLst/>
            <a:rect l="l" t="t" r="r" b="b"/>
            <a:pathLst>
              <a:path w="4907" h="4811" extrusionOk="0">
                <a:moveTo>
                  <a:pt x="1394" y="0"/>
                </a:moveTo>
                <a:cubicBezTo>
                  <a:pt x="965" y="500"/>
                  <a:pt x="501" y="964"/>
                  <a:pt x="1" y="1393"/>
                </a:cubicBezTo>
                <a:lnTo>
                  <a:pt x="1668" y="3072"/>
                </a:lnTo>
                <a:lnTo>
                  <a:pt x="1608" y="3131"/>
                </a:lnTo>
                <a:cubicBezTo>
                  <a:pt x="1227" y="3512"/>
                  <a:pt x="1227" y="4143"/>
                  <a:pt x="1608" y="4524"/>
                </a:cubicBezTo>
                <a:cubicBezTo>
                  <a:pt x="1804" y="4715"/>
                  <a:pt x="2057" y="4810"/>
                  <a:pt x="2309" y="4810"/>
                </a:cubicBezTo>
                <a:cubicBezTo>
                  <a:pt x="2561" y="4810"/>
                  <a:pt x="2811" y="4715"/>
                  <a:pt x="3001" y="4524"/>
                </a:cubicBezTo>
                <a:lnTo>
                  <a:pt x="4525" y="3000"/>
                </a:lnTo>
                <a:cubicBezTo>
                  <a:pt x="4906" y="2619"/>
                  <a:pt x="4906" y="2000"/>
                  <a:pt x="4525" y="1619"/>
                </a:cubicBezTo>
                <a:cubicBezTo>
                  <a:pt x="4329" y="1423"/>
                  <a:pt x="4076" y="1325"/>
                  <a:pt x="3824" y="1325"/>
                </a:cubicBezTo>
                <a:cubicBezTo>
                  <a:pt x="3573" y="1325"/>
                  <a:pt x="3323" y="1423"/>
                  <a:pt x="3132" y="1619"/>
                </a:cubicBezTo>
                <a:lnTo>
                  <a:pt x="3061" y="1679"/>
                </a:lnTo>
                <a:lnTo>
                  <a:pt x="1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7;p38">
            <a:extLst>
              <a:ext uri="{FF2B5EF4-FFF2-40B4-BE49-F238E27FC236}">
                <a16:creationId xmlns:a16="http://schemas.microsoft.com/office/drawing/2014/main" id="{76127698-CE6F-4F0F-5345-C77F46070531}"/>
              </a:ext>
            </a:extLst>
          </p:cNvPr>
          <p:cNvSpPr/>
          <p:nvPr/>
        </p:nvSpPr>
        <p:spPr>
          <a:xfrm>
            <a:off x="389774" y="4515283"/>
            <a:ext cx="155072" cy="129408"/>
          </a:xfrm>
          <a:custGeom>
            <a:avLst/>
            <a:gdLst/>
            <a:ahLst/>
            <a:cxnLst/>
            <a:rect l="l" t="t" r="r" b="b"/>
            <a:pathLst>
              <a:path w="4846" h="4044" extrusionOk="0">
                <a:moveTo>
                  <a:pt x="3763" y="1"/>
                </a:moveTo>
                <a:cubicBezTo>
                  <a:pt x="3334" y="1"/>
                  <a:pt x="2930" y="276"/>
                  <a:pt x="2810" y="735"/>
                </a:cubicBezTo>
                <a:lnTo>
                  <a:pt x="2786" y="818"/>
                </a:lnTo>
                <a:lnTo>
                  <a:pt x="500" y="199"/>
                </a:lnTo>
                <a:cubicBezTo>
                  <a:pt x="381" y="854"/>
                  <a:pt x="214" y="1497"/>
                  <a:pt x="0" y="2104"/>
                </a:cubicBezTo>
                <a:lnTo>
                  <a:pt x="2274" y="2711"/>
                </a:lnTo>
                <a:lnTo>
                  <a:pt x="2250" y="2807"/>
                </a:lnTo>
                <a:cubicBezTo>
                  <a:pt x="2108" y="3330"/>
                  <a:pt x="2417" y="3866"/>
                  <a:pt x="2941" y="4009"/>
                </a:cubicBezTo>
                <a:cubicBezTo>
                  <a:pt x="3029" y="4033"/>
                  <a:pt x="3117" y="4044"/>
                  <a:pt x="3204" y="4044"/>
                </a:cubicBezTo>
                <a:cubicBezTo>
                  <a:pt x="3643" y="4044"/>
                  <a:pt x="4036" y="3754"/>
                  <a:pt x="4155" y="3307"/>
                </a:cubicBezTo>
                <a:lnTo>
                  <a:pt x="4703" y="1235"/>
                </a:lnTo>
                <a:cubicBezTo>
                  <a:pt x="4846" y="711"/>
                  <a:pt x="4536" y="175"/>
                  <a:pt x="4013" y="32"/>
                </a:cubicBezTo>
                <a:cubicBezTo>
                  <a:pt x="3930" y="11"/>
                  <a:pt x="3846" y="1"/>
                  <a:pt x="3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8;p38">
            <a:extLst>
              <a:ext uri="{FF2B5EF4-FFF2-40B4-BE49-F238E27FC236}">
                <a16:creationId xmlns:a16="http://schemas.microsoft.com/office/drawing/2014/main" id="{3D881A4F-D864-2160-52DB-9BFEA68C492F}"/>
              </a:ext>
            </a:extLst>
          </p:cNvPr>
          <p:cNvSpPr/>
          <p:nvPr/>
        </p:nvSpPr>
        <p:spPr>
          <a:xfrm>
            <a:off x="389390" y="4248883"/>
            <a:ext cx="155456" cy="129184"/>
          </a:xfrm>
          <a:custGeom>
            <a:avLst/>
            <a:gdLst/>
            <a:ahLst/>
            <a:cxnLst/>
            <a:rect l="l" t="t" r="r" b="b"/>
            <a:pathLst>
              <a:path w="4858" h="4037" extrusionOk="0">
                <a:moveTo>
                  <a:pt x="3217" y="0"/>
                </a:moveTo>
                <a:cubicBezTo>
                  <a:pt x="3130" y="0"/>
                  <a:pt x="3041" y="11"/>
                  <a:pt x="2953" y="35"/>
                </a:cubicBezTo>
                <a:cubicBezTo>
                  <a:pt x="2429" y="178"/>
                  <a:pt x="2120" y="714"/>
                  <a:pt x="2262" y="1237"/>
                </a:cubicBezTo>
                <a:lnTo>
                  <a:pt x="2286" y="1321"/>
                </a:lnTo>
                <a:lnTo>
                  <a:pt x="0" y="1928"/>
                </a:lnTo>
                <a:cubicBezTo>
                  <a:pt x="226" y="2547"/>
                  <a:pt x="393" y="3178"/>
                  <a:pt x="512" y="3833"/>
                </a:cubicBezTo>
                <a:lnTo>
                  <a:pt x="2798" y="3226"/>
                </a:lnTo>
                <a:lnTo>
                  <a:pt x="2822" y="3309"/>
                </a:lnTo>
                <a:cubicBezTo>
                  <a:pt x="2940" y="3762"/>
                  <a:pt x="3336" y="4036"/>
                  <a:pt x="3759" y="4036"/>
                </a:cubicBezTo>
                <a:cubicBezTo>
                  <a:pt x="3847" y="4036"/>
                  <a:pt x="3936" y="4024"/>
                  <a:pt x="4025" y="4000"/>
                </a:cubicBezTo>
                <a:cubicBezTo>
                  <a:pt x="4548" y="3869"/>
                  <a:pt x="4858" y="3321"/>
                  <a:pt x="4715" y="2797"/>
                </a:cubicBezTo>
                <a:lnTo>
                  <a:pt x="4167" y="725"/>
                </a:lnTo>
                <a:cubicBezTo>
                  <a:pt x="4048" y="288"/>
                  <a:pt x="3655" y="0"/>
                  <a:pt x="3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9;p38">
            <a:extLst>
              <a:ext uri="{FF2B5EF4-FFF2-40B4-BE49-F238E27FC236}">
                <a16:creationId xmlns:a16="http://schemas.microsoft.com/office/drawing/2014/main" id="{6422EED7-2CF4-ECEE-186B-989BE06D4AB5}"/>
              </a:ext>
            </a:extLst>
          </p:cNvPr>
          <p:cNvSpPr/>
          <p:nvPr/>
        </p:nvSpPr>
        <p:spPr>
          <a:xfrm>
            <a:off x="269742" y="4026803"/>
            <a:ext cx="157024" cy="153856"/>
          </a:xfrm>
          <a:custGeom>
            <a:avLst/>
            <a:gdLst/>
            <a:ahLst/>
            <a:cxnLst/>
            <a:rect l="l" t="t" r="r" b="b"/>
            <a:pathLst>
              <a:path w="4907" h="4808" extrusionOk="0">
                <a:moveTo>
                  <a:pt x="2309" y="1"/>
                </a:moveTo>
                <a:cubicBezTo>
                  <a:pt x="2057" y="1"/>
                  <a:pt x="1804" y="99"/>
                  <a:pt x="1608" y="296"/>
                </a:cubicBezTo>
                <a:cubicBezTo>
                  <a:pt x="1227" y="677"/>
                  <a:pt x="1227" y="1296"/>
                  <a:pt x="1608" y="1689"/>
                </a:cubicBezTo>
                <a:lnTo>
                  <a:pt x="1668" y="1748"/>
                </a:lnTo>
                <a:lnTo>
                  <a:pt x="1" y="3415"/>
                </a:lnTo>
                <a:cubicBezTo>
                  <a:pt x="501" y="3844"/>
                  <a:pt x="965" y="4308"/>
                  <a:pt x="1394" y="4808"/>
                </a:cubicBezTo>
                <a:lnTo>
                  <a:pt x="3061" y="3141"/>
                </a:lnTo>
                <a:lnTo>
                  <a:pt x="3132" y="3201"/>
                </a:lnTo>
                <a:cubicBezTo>
                  <a:pt x="3323" y="3391"/>
                  <a:pt x="3573" y="3486"/>
                  <a:pt x="3824" y="3486"/>
                </a:cubicBezTo>
                <a:cubicBezTo>
                  <a:pt x="4076" y="3486"/>
                  <a:pt x="4329" y="3391"/>
                  <a:pt x="4525" y="3201"/>
                </a:cubicBezTo>
                <a:cubicBezTo>
                  <a:pt x="4906" y="2820"/>
                  <a:pt x="4906" y="2189"/>
                  <a:pt x="4525" y="1808"/>
                </a:cubicBezTo>
                <a:lnTo>
                  <a:pt x="3001" y="296"/>
                </a:lnTo>
                <a:cubicBezTo>
                  <a:pt x="2811" y="99"/>
                  <a:pt x="2561" y="1"/>
                  <a:pt x="2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0;p38">
            <a:extLst>
              <a:ext uri="{FF2B5EF4-FFF2-40B4-BE49-F238E27FC236}">
                <a16:creationId xmlns:a16="http://schemas.microsoft.com/office/drawing/2014/main" id="{C8196139-DC6D-D8FF-B7F2-7B003073A80A}"/>
              </a:ext>
            </a:extLst>
          </p:cNvPr>
          <p:cNvSpPr/>
          <p:nvPr/>
        </p:nvSpPr>
        <p:spPr>
          <a:xfrm>
            <a:off x="68974" y="3909011"/>
            <a:ext cx="136032" cy="152032"/>
          </a:xfrm>
          <a:custGeom>
            <a:avLst/>
            <a:gdLst/>
            <a:ahLst/>
            <a:cxnLst/>
            <a:rect l="l" t="t" r="r" b="b"/>
            <a:pathLst>
              <a:path w="4251" h="4751" extrusionOk="0">
                <a:moveTo>
                  <a:pt x="1087" y="1"/>
                </a:moveTo>
                <a:cubicBezTo>
                  <a:pt x="655" y="1"/>
                  <a:pt x="262" y="289"/>
                  <a:pt x="143" y="726"/>
                </a:cubicBezTo>
                <a:cubicBezTo>
                  <a:pt x="0" y="1262"/>
                  <a:pt x="310" y="1798"/>
                  <a:pt x="834" y="1941"/>
                </a:cubicBezTo>
                <a:lnTo>
                  <a:pt x="917" y="1964"/>
                </a:lnTo>
                <a:lnTo>
                  <a:pt x="310" y="4238"/>
                </a:lnTo>
                <a:cubicBezTo>
                  <a:pt x="965" y="4358"/>
                  <a:pt x="1596" y="4536"/>
                  <a:pt x="2215" y="4750"/>
                </a:cubicBezTo>
                <a:lnTo>
                  <a:pt x="2822" y="2464"/>
                </a:lnTo>
                <a:lnTo>
                  <a:pt x="2905" y="2488"/>
                </a:lnTo>
                <a:cubicBezTo>
                  <a:pt x="2995" y="2514"/>
                  <a:pt x="3084" y="2526"/>
                  <a:pt x="3171" y="2526"/>
                </a:cubicBezTo>
                <a:cubicBezTo>
                  <a:pt x="3615" y="2526"/>
                  <a:pt x="4000" y="2216"/>
                  <a:pt x="4120" y="1798"/>
                </a:cubicBezTo>
                <a:cubicBezTo>
                  <a:pt x="4251" y="1274"/>
                  <a:pt x="3941" y="726"/>
                  <a:pt x="3417" y="595"/>
                </a:cubicBezTo>
                <a:lnTo>
                  <a:pt x="1346" y="36"/>
                </a:lnTo>
                <a:cubicBezTo>
                  <a:pt x="1259" y="12"/>
                  <a:pt x="1172" y="1"/>
                  <a:pt x="10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1;p38">
            <a:extLst>
              <a:ext uri="{FF2B5EF4-FFF2-40B4-BE49-F238E27FC236}">
                <a16:creationId xmlns:a16="http://schemas.microsoft.com/office/drawing/2014/main" id="{8AF3969A-ABBE-04E1-341C-A1DE0F544BE0}"/>
              </a:ext>
            </a:extLst>
          </p:cNvPr>
          <p:cNvSpPr/>
          <p:nvPr/>
        </p:nvSpPr>
        <p:spPr>
          <a:xfrm>
            <a:off x="-15986" y="4100627"/>
            <a:ext cx="365760" cy="691936"/>
          </a:xfrm>
          <a:custGeom>
            <a:avLst/>
            <a:gdLst/>
            <a:ahLst/>
            <a:cxnLst/>
            <a:rect l="l" t="t" r="r" b="b"/>
            <a:pathLst>
              <a:path w="11430" h="21623" extrusionOk="0">
                <a:moveTo>
                  <a:pt x="5834" y="4608"/>
                </a:moveTo>
                <a:cubicBezTo>
                  <a:pt x="6382" y="4608"/>
                  <a:pt x="6822" y="5049"/>
                  <a:pt x="6822" y="5597"/>
                </a:cubicBezTo>
                <a:cubicBezTo>
                  <a:pt x="6822" y="6144"/>
                  <a:pt x="6382" y="6585"/>
                  <a:pt x="5834" y="6585"/>
                </a:cubicBezTo>
                <a:cubicBezTo>
                  <a:pt x="5298" y="6585"/>
                  <a:pt x="4858" y="6144"/>
                  <a:pt x="4858" y="5597"/>
                </a:cubicBezTo>
                <a:cubicBezTo>
                  <a:pt x="4858" y="5049"/>
                  <a:pt x="5298" y="4608"/>
                  <a:pt x="5834" y="4608"/>
                </a:cubicBezTo>
                <a:close/>
                <a:moveTo>
                  <a:pt x="2727" y="7716"/>
                </a:moveTo>
                <a:cubicBezTo>
                  <a:pt x="3274" y="7716"/>
                  <a:pt x="3715" y="8168"/>
                  <a:pt x="3715" y="8704"/>
                </a:cubicBezTo>
                <a:cubicBezTo>
                  <a:pt x="3715" y="9252"/>
                  <a:pt x="3274" y="9692"/>
                  <a:pt x="2727" y="9692"/>
                </a:cubicBezTo>
                <a:cubicBezTo>
                  <a:pt x="2179" y="9692"/>
                  <a:pt x="1738" y="9252"/>
                  <a:pt x="1738" y="8704"/>
                </a:cubicBezTo>
                <a:cubicBezTo>
                  <a:pt x="1738" y="8168"/>
                  <a:pt x="2179" y="7716"/>
                  <a:pt x="2727" y="7716"/>
                </a:cubicBezTo>
                <a:close/>
                <a:moveTo>
                  <a:pt x="8001" y="9835"/>
                </a:moveTo>
                <a:cubicBezTo>
                  <a:pt x="8549" y="9835"/>
                  <a:pt x="8989" y="10276"/>
                  <a:pt x="8989" y="10812"/>
                </a:cubicBezTo>
                <a:cubicBezTo>
                  <a:pt x="8989" y="11359"/>
                  <a:pt x="8549" y="11800"/>
                  <a:pt x="8001" y="11800"/>
                </a:cubicBezTo>
                <a:cubicBezTo>
                  <a:pt x="7453" y="11800"/>
                  <a:pt x="7013" y="11359"/>
                  <a:pt x="7013" y="10812"/>
                </a:cubicBezTo>
                <a:cubicBezTo>
                  <a:pt x="7013" y="10276"/>
                  <a:pt x="7453" y="9835"/>
                  <a:pt x="8001" y="9835"/>
                </a:cubicBezTo>
                <a:close/>
                <a:moveTo>
                  <a:pt x="2727" y="11943"/>
                </a:moveTo>
                <a:cubicBezTo>
                  <a:pt x="3274" y="11943"/>
                  <a:pt x="3715" y="12383"/>
                  <a:pt x="3715" y="12919"/>
                </a:cubicBezTo>
                <a:cubicBezTo>
                  <a:pt x="3715" y="13467"/>
                  <a:pt x="3274" y="13907"/>
                  <a:pt x="2727" y="13907"/>
                </a:cubicBezTo>
                <a:cubicBezTo>
                  <a:pt x="2179" y="13907"/>
                  <a:pt x="1738" y="13467"/>
                  <a:pt x="1738" y="12919"/>
                </a:cubicBezTo>
                <a:cubicBezTo>
                  <a:pt x="1738" y="12383"/>
                  <a:pt x="2179" y="11943"/>
                  <a:pt x="2727" y="11943"/>
                </a:cubicBezTo>
                <a:close/>
                <a:moveTo>
                  <a:pt x="5834" y="15050"/>
                </a:moveTo>
                <a:cubicBezTo>
                  <a:pt x="6382" y="15050"/>
                  <a:pt x="6822" y="15491"/>
                  <a:pt x="6822" y="16038"/>
                </a:cubicBezTo>
                <a:cubicBezTo>
                  <a:pt x="6822" y="16574"/>
                  <a:pt x="6382" y="17015"/>
                  <a:pt x="5834" y="17015"/>
                </a:cubicBezTo>
                <a:cubicBezTo>
                  <a:pt x="5298" y="17015"/>
                  <a:pt x="4858" y="16574"/>
                  <a:pt x="4858" y="16038"/>
                </a:cubicBezTo>
                <a:cubicBezTo>
                  <a:pt x="4858" y="15491"/>
                  <a:pt x="5298" y="15050"/>
                  <a:pt x="5834" y="15050"/>
                </a:cubicBezTo>
                <a:close/>
                <a:moveTo>
                  <a:pt x="619" y="1"/>
                </a:moveTo>
                <a:cubicBezTo>
                  <a:pt x="417" y="1"/>
                  <a:pt x="202" y="13"/>
                  <a:pt x="0" y="24"/>
                </a:cubicBezTo>
                <a:lnTo>
                  <a:pt x="0" y="2668"/>
                </a:lnTo>
                <a:cubicBezTo>
                  <a:pt x="167" y="2537"/>
                  <a:pt x="381" y="2453"/>
                  <a:pt x="619" y="2453"/>
                </a:cubicBezTo>
                <a:cubicBezTo>
                  <a:pt x="1167" y="2453"/>
                  <a:pt x="1607" y="2894"/>
                  <a:pt x="1607" y="3430"/>
                </a:cubicBezTo>
                <a:cubicBezTo>
                  <a:pt x="1607" y="3977"/>
                  <a:pt x="1167" y="4418"/>
                  <a:pt x="619" y="4418"/>
                </a:cubicBezTo>
                <a:cubicBezTo>
                  <a:pt x="381" y="4418"/>
                  <a:pt x="167" y="4335"/>
                  <a:pt x="0" y="4204"/>
                </a:cubicBezTo>
                <a:lnTo>
                  <a:pt x="0" y="17431"/>
                </a:lnTo>
                <a:cubicBezTo>
                  <a:pt x="167" y="17289"/>
                  <a:pt x="381" y="17217"/>
                  <a:pt x="619" y="17217"/>
                </a:cubicBezTo>
                <a:cubicBezTo>
                  <a:pt x="1167" y="17217"/>
                  <a:pt x="1607" y="17658"/>
                  <a:pt x="1607" y="18193"/>
                </a:cubicBezTo>
                <a:cubicBezTo>
                  <a:pt x="1607" y="18741"/>
                  <a:pt x="1167" y="19182"/>
                  <a:pt x="619" y="19182"/>
                </a:cubicBezTo>
                <a:cubicBezTo>
                  <a:pt x="381" y="19182"/>
                  <a:pt x="167" y="19098"/>
                  <a:pt x="0" y="18955"/>
                </a:cubicBezTo>
                <a:lnTo>
                  <a:pt x="0" y="21610"/>
                </a:lnTo>
                <a:cubicBezTo>
                  <a:pt x="202" y="21622"/>
                  <a:pt x="417" y="21622"/>
                  <a:pt x="619" y="21622"/>
                </a:cubicBezTo>
                <a:cubicBezTo>
                  <a:pt x="6584" y="21622"/>
                  <a:pt x="11430" y="16777"/>
                  <a:pt x="11430" y="10812"/>
                </a:cubicBezTo>
                <a:cubicBezTo>
                  <a:pt x="11430" y="4858"/>
                  <a:pt x="6584"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123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ext&#10;&#10;Description automatically generated">
            <a:extLst>
              <a:ext uri="{FF2B5EF4-FFF2-40B4-BE49-F238E27FC236}">
                <a16:creationId xmlns:a16="http://schemas.microsoft.com/office/drawing/2014/main" id="{5F2101CC-DA6C-F1EB-71FC-E8074EA8A417}"/>
              </a:ext>
            </a:extLst>
          </p:cNvPr>
          <p:cNvPicPr>
            <a:picLocks noChangeAspect="1"/>
          </p:cNvPicPr>
          <p:nvPr/>
        </p:nvPicPr>
        <p:blipFill>
          <a:blip r:embed="rId2"/>
          <a:stretch>
            <a:fillRect/>
          </a:stretch>
        </p:blipFill>
        <p:spPr>
          <a:xfrm>
            <a:off x="1039546" y="1718254"/>
            <a:ext cx="4346751" cy="1791117"/>
          </a:xfrm>
          <a:prstGeom prst="rect">
            <a:avLst/>
          </a:prstGeom>
        </p:spPr>
      </p:pic>
      <p:sp>
        <p:nvSpPr>
          <p:cNvPr id="2" name="Title 1">
            <a:extLst>
              <a:ext uri="{FF2B5EF4-FFF2-40B4-BE49-F238E27FC236}">
                <a16:creationId xmlns:a16="http://schemas.microsoft.com/office/drawing/2014/main" id="{A05113EF-65B8-D3FE-5037-8C034ACC8A9D}"/>
              </a:ext>
            </a:extLst>
          </p:cNvPr>
          <p:cNvSpPr>
            <a:spLocks noGrp="1"/>
          </p:cNvSpPr>
          <p:nvPr>
            <p:ph type="title"/>
          </p:nvPr>
        </p:nvSpPr>
        <p:spPr/>
        <p:txBody>
          <a:bodyPr/>
          <a:lstStyle/>
          <a:p>
            <a:r>
              <a:rPr lang="en-US" b="0"/>
              <a:t>Scenarios</a:t>
            </a:r>
            <a:br>
              <a:rPr lang="en-US" b="0"/>
            </a:br>
            <a:endParaRPr lang="en-US" b="0"/>
          </a:p>
        </p:txBody>
      </p:sp>
      <p:sp>
        <p:nvSpPr>
          <p:cNvPr id="25" name="Google Shape;275;p38">
            <a:extLst>
              <a:ext uri="{FF2B5EF4-FFF2-40B4-BE49-F238E27FC236}">
                <a16:creationId xmlns:a16="http://schemas.microsoft.com/office/drawing/2014/main" id="{1801B675-FDBE-78F2-B380-759AF12FB20C}"/>
              </a:ext>
            </a:extLst>
          </p:cNvPr>
          <p:cNvSpPr/>
          <p:nvPr/>
        </p:nvSpPr>
        <p:spPr>
          <a:xfrm>
            <a:off x="68974" y="4832531"/>
            <a:ext cx="136032" cy="151872"/>
          </a:xfrm>
          <a:custGeom>
            <a:avLst/>
            <a:gdLst/>
            <a:ahLst/>
            <a:cxnLst/>
            <a:rect l="l" t="t" r="r" b="b"/>
            <a:pathLst>
              <a:path w="4251" h="4746" extrusionOk="0">
                <a:moveTo>
                  <a:pt x="2215" y="1"/>
                </a:moveTo>
                <a:cubicBezTo>
                  <a:pt x="1596" y="215"/>
                  <a:pt x="965" y="382"/>
                  <a:pt x="310" y="513"/>
                </a:cubicBezTo>
                <a:lnTo>
                  <a:pt x="917" y="2787"/>
                </a:lnTo>
                <a:lnTo>
                  <a:pt x="834" y="2810"/>
                </a:lnTo>
                <a:cubicBezTo>
                  <a:pt x="310" y="2953"/>
                  <a:pt x="0" y="3489"/>
                  <a:pt x="143" y="4013"/>
                </a:cubicBezTo>
                <a:cubicBezTo>
                  <a:pt x="264" y="4456"/>
                  <a:pt x="665" y="4745"/>
                  <a:pt x="1103" y="4745"/>
                </a:cubicBezTo>
                <a:cubicBezTo>
                  <a:pt x="1183" y="4745"/>
                  <a:pt x="1264" y="4736"/>
                  <a:pt x="1346" y="4715"/>
                </a:cubicBezTo>
                <a:lnTo>
                  <a:pt x="3417" y="4156"/>
                </a:lnTo>
                <a:cubicBezTo>
                  <a:pt x="3941" y="4013"/>
                  <a:pt x="4251" y="3477"/>
                  <a:pt x="4120" y="2953"/>
                </a:cubicBezTo>
                <a:cubicBezTo>
                  <a:pt x="3999" y="2522"/>
                  <a:pt x="3609" y="2218"/>
                  <a:pt x="3161" y="2218"/>
                </a:cubicBezTo>
                <a:cubicBezTo>
                  <a:pt x="3077" y="2218"/>
                  <a:pt x="2992" y="2228"/>
                  <a:pt x="2905" y="2251"/>
                </a:cubicBezTo>
                <a:lnTo>
                  <a:pt x="2822" y="2275"/>
                </a:lnTo>
                <a:lnTo>
                  <a:pt x="2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6;p38">
            <a:extLst>
              <a:ext uri="{FF2B5EF4-FFF2-40B4-BE49-F238E27FC236}">
                <a16:creationId xmlns:a16="http://schemas.microsoft.com/office/drawing/2014/main" id="{F8DA30BA-67BE-F1E9-01EC-D97D2D3DB6B9}"/>
              </a:ext>
            </a:extLst>
          </p:cNvPr>
          <p:cNvSpPr/>
          <p:nvPr/>
        </p:nvSpPr>
        <p:spPr>
          <a:xfrm>
            <a:off x="269742" y="4712531"/>
            <a:ext cx="157024" cy="153952"/>
          </a:xfrm>
          <a:custGeom>
            <a:avLst/>
            <a:gdLst/>
            <a:ahLst/>
            <a:cxnLst/>
            <a:rect l="l" t="t" r="r" b="b"/>
            <a:pathLst>
              <a:path w="4907" h="4811" extrusionOk="0">
                <a:moveTo>
                  <a:pt x="1394" y="0"/>
                </a:moveTo>
                <a:cubicBezTo>
                  <a:pt x="965" y="500"/>
                  <a:pt x="501" y="964"/>
                  <a:pt x="1" y="1393"/>
                </a:cubicBezTo>
                <a:lnTo>
                  <a:pt x="1668" y="3072"/>
                </a:lnTo>
                <a:lnTo>
                  <a:pt x="1608" y="3131"/>
                </a:lnTo>
                <a:cubicBezTo>
                  <a:pt x="1227" y="3512"/>
                  <a:pt x="1227" y="4143"/>
                  <a:pt x="1608" y="4524"/>
                </a:cubicBezTo>
                <a:cubicBezTo>
                  <a:pt x="1804" y="4715"/>
                  <a:pt x="2057" y="4810"/>
                  <a:pt x="2309" y="4810"/>
                </a:cubicBezTo>
                <a:cubicBezTo>
                  <a:pt x="2561" y="4810"/>
                  <a:pt x="2811" y="4715"/>
                  <a:pt x="3001" y="4524"/>
                </a:cubicBezTo>
                <a:lnTo>
                  <a:pt x="4525" y="3000"/>
                </a:lnTo>
                <a:cubicBezTo>
                  <a:pt x="4906" y="2619"/>
                  <a:pt x="4906" y="2000"/>
                  <a:pt x="4525" y="1619"/>
                </a:cubicBezTo>
                <a:cubicBezTo>
                  <a:pt x="4329" y="1423"/>
                  <a:pt x="4076" y="1325"/>
                  <a:pt x="3824" y="1325"/>
                </a:cubicBezTo>
                <a:cubicBezTo>
                  <a:pt x="3573" y="1325"/>
                  <a:pt x="3323" y="1423"/>
                  <a:pt x="3132" y="1619"/>
                </a:cubicBezTo>
                <a:lnTo>
                  <a:pt x="3061" y="1679"/>
                </a:lnTo>
                <a:lnTo>
                  <a:pt x="1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7;p38">
            <a:extLst>
              <a:ext uri="{FF2B5EF4-FFF2-40B4-BE49-F238E27FC236}">
                <a16:creationId xmlns:a16="http://schemas.microsoft.com/office/drawing/2014/main" id="{76127698-CE6F-4F0F-5345-C77F46070531}"/>
              </a:ext>
            </a:extLst>
          </p:cNvPr>
          <p:cNvSpPr/>
          <p:nvPr/>
        </p:nvSpPr>
        <p:spPr>
          <a:xfrm>
            <a:off x="389774" y="4515283"/>
            <a:ext cx="155072" cy="129408"/>
          </a:xfrm>
          <a:custGeom>
            <a:avLst/>
            <a:gdLst/>
            <a:ahLst/>
            <a:cxnLst/>
            <a:rect l="l" t="t" r="r" b="b"/>
            <a:pathLst>
              <a:path w="4846" h="4044" extrusionOk="0">
                <a:moveTo>
                  <a:pt x="3763" y="1"/>
                </a:moveTo>
                <a:cubicBezTo>
                  <a:pt x="3334" y="1"/>
                  <a:pt x="2930" y="276"/>
                  <a:pt x="2810" y="735"/>
                </a:cubicBezTo>
                <a:lnTo>
                  <a:pt x="2786" y="818"/>
                </a:lnTo>
                <a:lnTo>
                  <a:pt x="500" y="199"/>
                </a:lnTo>
                <a:cubicBezTo>
                  <a:pt x="381" y="854"/>
                  <a:pt x="214" y="1497"/>
                  <a:pt x="0" y="2104"/>
                </a:cubicBezTo>
                <a:lnTo>
                  <a:pt x="2274" y="2711"/>
                </a:lnTo>
                <a:lnTo>
                  <a:pt x="2250" y="2807"/>
                </a:lnTo>
                <a:cubicBezTo>
                  <a:pt x="2108" y="3330"/>
                  <a:pt x="2417" y="3866"/>
                  <a:pt x="2941" y="4009"/>
                </a:cubicBezTo>
                <a:cubicBezTo>
                  <a:pt x="3029" y="4033"/>
                  <a:pt x="3117" y="4044"/>
                  <a:pt x="3204" y="4044"/>
                </a:cubicBezTo>
                <a:cubicBezTo>
                  <a:pt x="3643" y="4044"/>
                  <a:pt x="4036" y="3754"/>
                  <a:pt x="4155" y="3307"/>
                </a:cubicBezTo>
                <a:lnTo>
                  <a:pt x="4703" y="1235"/>
                </a:lnTo>
                <a:cubicBezTo>
                  <a:pt x="4846" y="711"/>
                  <a:pt x="4536" y="175"/>
                  <a:pt x="4013" y="32"/>
                </a:cubicBezTo>
                <a:cubicBezTo>
                  <a:pt x="3930" y="11"/>
                  <a:pt x="3846" y="1"/>
                  <a:pt x="3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8;p38">
            <a:extLst>
              <a:ext uri="{FF2B5EF4-FFF2-40B4-BE49-F238E27FC236}">
                <a16:creationId xmlns:a16="http://schemas.microsoft.com/office/drawing/2014/main" id="{3D881A4F-D864-2160-52DB-9BFEA68C492F}"/>
              </a:ext>
            </a:extLst>
          </p:cNvPr>
          <p:cNvSpPr/>
          <p:nvPr/>
        </p:nvSpPr>
        <p:spPr>
          <a:xfrm>
            <a:off x="389390" y="4248883"/>
            <a:ext cx="155456" cy="129184"/>
          </a:xfrm>
          <a:custGeom>
            <a:avLst/>
            <a:gdLst/>
            <a:ahLst/>
            <a:cxnLst/>
            <a:rect l="l" t="t" r="r" b="b"/>
            <a:pathLst>
              <a:path w="4858" h="4037" extrusionOk="0">
                <a:moveTo>
                  <a:pt x="3217" y="0"/>
                </a:moveTo>
                <a:cubicBezTo>
                  <a:pt x="3130" y="0"/>
                  <a:pt x="3041" y="11"/>
                  <a:pt x="2953" y="35"/>
                </a:cubicBezTo>
                <a:cubicBezTo>
                  <a:pt x="2429" y="178"/>
                  <a:pt x="2120" y="714"/>
                  <a:pt x="2262" y="1237"/>
                </a:cubicBezTo>
                <a:lnTo>
                  <a:pt x="2286" y="1321"/>
                </a:lnTo>
                <a:lnTo>
                  <a:pt x="0" y="1928"/>
                </a:lnTo>
                <a:cubicBezTo>
                  <a:pt x="226" y="2547"/>
                  <a:pt x="393" y="3178"/>
                  <a:pt x="512" y="3833"/>
                </a:cubicBezTo>
                <a:lnTo>
                  <a:pt x="2798" y="3226"/>
                </a:lnTo>
                <a:lnTo>
                  <a:pt x="2822" y="3309"/>
                </a:lnTo>
                <a:cubicBezTo>
                  <a:pt x="2940" y="3762"/>
                  <a:pt x="3336" y="4036"/>
                  <a:pt x="3759" y="4036"/>
                </a:cubicBezTo>
                <a:cubicBezTo>
                  <a:pt x="3847" y="4036"/>
                  <a:pt x="3936" y="4024"/>
                  <a:pt x="4025" y="4000"/>
                </a:cubicBezTo>
                <a:cubicBezTo>
                  <a:pt x="4548" y="3869"/>
                  <a:pt x="4858" y="3321"/>
                  <a:pt x="4715" y="2797"/>
                </a:cubicBezTo>
                <a:lnTo>
                  <a:pt x="4167" y="725"/>
                </a:lnTo>
                <a:cubicBezTo>
                  <a:pt x="4048" y="288"/>
                  <a:pt x="3655" y="0"/>
                  <a:pt x="3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9;p38">
            <a:extLst>
              <a:ext uri="{FF2B5EF4-FFF2-40B4-BE49-F238E27FC236}">
                <a16:creationId xmlns:a16="http://schemas.microsoft.com/office/drawing/2014/main" id="{6422EED7-2CF4-ECEE-186B-989BE06D4AB5}"/>
              </a:ext>
            </a:extLst>
          </p:cNvPr>
          <p:cNvSpPr/>
          <p:nvPr/>
        </p:nvSpPr>
        <p:spPr>
          <a:xfrm>
            <a:off x="269742" y="4026803"/>
            <a:ext cx="157024" cy="153856"/>
          </a:xfrm>
          <a:custGeom>
            <a:avLst/>
            <a:gdLst/>
            <a:ahLst/>
            <a:cxnLst/>
            <a:rect l="l" t="t" r="r" b="b"/>
            <a:pathLst>
              <a:path w="4907" h="4808" extrusionOk="0">
                <a:moveTo>
                  <a:pt x="2309" y="1"/>
                </a:moveTo>
                <a:cubicBezTo>
                  <a:pt x="2057" y="1"/>
                  <a:pt x="1804" y="99"/>
                  <a:pt x="1608" y="296"/>
                </a:cubicBezTo>
                <a:cubicBezTo>
                  <a:pt x="1227" y="677"/>
                  <a:pt x="1227" y="1296"/>
                  <a:pt x="1608" y="1689"/>
                </a:cubicBezTo>
                <a:lnTo>
                  <a:pt x="1668" y="1748"/>
                </a:lnTo>
                <a:lnTo>
                  <a:pt x="1" y="3415"/>
                </a:lnTo>
                <a:cubicBezTo>
                  <a:pt x="501" y="3844"/>
                  <a:pt x="965" y="4308"/>
                  <a:pt x="1394" y="4808"/>
                </a:cubicBezTo>
                <a:lnTo>
                  <a:pt x="3061" y="3141"/>
                </a:lnTo>
                <a:lnTo>
                  <a:pt x="3132" y="3201"/>
                </a:lnTo>
                <a:cubicBezTo>
                  <a:pt x="3323" y="3391"/>
                  <a:pt x="3573" y="3486"/>
                  <a:pt x="3824" y="3486"/>
                </a:cubicBezTo>
                <a:cubicBezTo>
                  <a:pt x="4076" y="3486"/>
                  <a:pt x="4329" y="3391"/>
                  <a:pt x="4525" y="3201"/>
                </a:cubicBezTo>
                <a:cubicBezTo>
                  <a:pt x="4906" y="2820"/>
                  <a:pt x="4906" y="2189"/>
                  <a:pt x="4525" y="1808"/>
                </a:cubicBezTo>
                <a:lnTo>
                  <a:pt x="3001" y="296"/>
                </a:lnTo>
                <a:cubicBezTo>
                  <a:pt x="2811" y="99"/>
                  <a:pt x="2561" y="1"/>
                  <a:pt x="2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0;p38">
            <a:extLst>
              <a:ext uri="{FF2B5EF4-FFF2-40B4-BE49-F238E27FC236}">
                <a16:creationId xmlns:a16="http://schemas.microsoft.com/office/drawing/2014/main" id="{C8196139-DC6D-D8FF-B7F2-7B003073A80A}"/>
              </a:ext>
            </a:extLst>
          </p:cNvPr>
          <p:cNvSpPr/>
          <p:nvPr/>
        </p:nvSpPr>
        <p:spPr>
          <a:xfrm>
            <a:off x="68974" y="3909011"/>
            <a:ext cx="136032" cy="152032"/>
          </a:xfrm>
          <a:custGeom>
            <a:avLst/>
            <a:gdLst/>
            <a:ahLst/>
            <a:cxnLst/>
            <a:rect l="l" t="t" r="r" b="b"/>
            <a:pathLst>
              <a:path w="4251" h="4751" extrusionOk="0">
                <a:moveTo>
                  <a:pt x="1087" y="1"/>
                </a:moveTo>
                <a:cubicBezTo>
                  <a:pt x="655" y="1"/>
                  <a:pt x="262" y="289"/>
                  <a:pt x="143" y="726"/>
                </a:cubicBezTo>
                <a:cubicBezTo>
                  <a:pt x="0" y="1262"/>
                  <a:pt x="310" y="1798"/>
                  <a:pt x="834" y="1941"/>
                </a:cubicBezTo>
                <a:lnTo>
                  <a:pt x="917" y="1964"/>
                </a:lnTo>
                <a:lnTo>
                  <a:pt x="310" y="4238"/>
                </a:lnTo>
                <a:cubicBezTo>
                  <a:pt x="965" y="4358"/>
                  <a:pt x="1596" y="4536"/>
                  <a:pt x="2215" y="4750"/>
                </a:cubicBezTo>
                <a:lnTo>
                  <a:pt x="2822" y="2464"/>
                </a:lnTo>
                <a:lnTo>
                  <a:pt x="2905" y="2488"/>
                </a:lnTo>
                <a:cubicBezTo>
                  <a:pt x="2995" y="2514"/>
                  <a:pt x="3084" y="2526"/>
                  <a:pt x="3171" y="2526"/>
                </a:cubicBezTo>
                <a:cubicBezTo>
                  <a:pt x="3615" y="2526"/>
                  <a:pt x="4000" y="2216"/>
                  <a:pt x="4120" y="1798"/>
                </a:cubicBezTo>
                <a:cubicBezTo>
                  <a:pt x="4251" y="1274"/>
                  <a:pt x="3941" y="726"/>
                  <a:pt x="3417" y="595"/>
                </a:cubicBezTo>
                <a:lnTo>
                  <a:pt x="1346" y="36"/>
                </a:lnTo>
                <a:cubicBezTo>
                  <a:pt x="1259" y="12"/>
                  <a:pt x="1172" y="1"/>
                  <a:pt x="10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1;p38">
            <a:extLst>
              <a:ext uri="{FF2B5EF4-FFF2-40B4-BE49-F238E27FC236}">
                <a16:creationId xmlns:a16="http://schemas.microsoft.com/office/drawing/2014/main" id="{8AF3969A-ABBE-04E1-341C-A1DE0F544BE0}"/>
              </a:ext>
            </a:extLst>
          </p:cNvPr>
          <p:cNvSpPr/>
          <p:nvPr/>
        </p:nvSpPr>
        <p:spPr>
          <a:xfrm>
            <a:off x="-15986" y="4100627"/>
            <a:ext cx="365760" cy="691936"/>
          </a:xfrm>
          <a:custGeom>
            <a:avLst/>
            <a:gdLst/>
            <a:ahLst/>
            <a:cxnLst/>
            <a:rect l="l" t="t" r="r" b="b"/>
            <a:pathLst>
              <a:path w="11430" h="21623" extrusionOk="0">
                <a:moveTo>
                  <a:pt x="5834" y="4608"/>
                </a:moveTo>
                <a:cubicBezTo>
                  <a:pt x="6382" y="4608"/>
                  <a:pt x="6822" y="5049"/>
                  <a:pt x="6822" y="5597"/>
                </a:cubicBezTo>
                <a:cubicBezTo>
                  <a:pt x="6822" y="6144"/>
                  <a:pt x="6382" y="6585"/>
                  <a:pt x="5834" y="6585"/>
                </a:cubicBezTo>
                <a:cubicBezTo>
                  <a:pt x="5298" y="6585"/>
                  <a:pt x="4858" y="6144"/>
                  <a:pt x="4858" y="5597"/>
                </a:cubicBezTo>
                <a:cubicBezTo>
                  <a:pt x="4858" y="5049"/>
                  <a:pt x="5298" y="4608"/>
                  <a:pt x="5834" y="4608"/>
                </a:cubicBezTo>
                <a:close/>
                <a:moveTo>
                  <a:pt x="2727" y="7716"/>
                </a:moveTo>
                <a:cubicBezTo>
                  <a:pt x="3274" y="7716"/>
                  <a:pt x="3715" y="8168"/>
                  <a:pt x="3715" y="8704"/>
                </a:cubicBezTo>
                <a:cubicBezTo>
                  <a:pt x="3715" y="9252"/>
                  <a:pt x="3274" y="9692"/>
                  <a:pt x="2727" y="9692"/>
                </a:cubicBezTo>
                <a:cubicBezTo>
                  <a:pt x="2179" y="9692"/>
                  <a:pt x="1738" y="9252"/>
                  <a:pt x="1738" y="8704"/>
                </a:cubicBezTo>
                <a:cubicBezTo>
                  <a:pt x="1738" y="8168"/>
                  <a:pt x="2179" y="7716"/>
                  <a:pt x="2727" y="7716"/>
                </a:cubicBezTo>
                <a:close/>
                <a:moveTo>
                  <a:pt x="8001" y="9835"/>
                </a:moveTo>
                <a:cubicBezTo>
                  <a:pt x="8549" y="9835"/>
                  <a:pt x="8989" y="10276"/>
                  <a:pt x="8989" y="10812"/>
                </a:cubicBezTo>
                <a:cubicBezTo>
                  <a:pt x="8989" y="11359"/>
                  <a:pt x="8549" y="11800"/>
                  <a:pt x="8001" y="11800"/>
                </a:cubicBezTo>
                <a:cubicBezTo>
                  <a:pt x="7453" y="11800"/>
                  <a:pt x="7013" y="11359"/>
                  <a:pt x="7013" y="10812"/>
                </a:cubicBezTo>
                <a:cubicBezTo>
                  <a:pt x="7013" y="10276"/>
                  <a:pt x="7453" y="9835"/>
                  <a:pt x="8001" y="9835"/>
                </a:cubicBezTo>
                <a:close/>
                <a:moveTo>
                  <a:pt x="2727" y="11943"/>
                </a:moveTo>
                <a:cubicBezTo>
                  <a:pt x="3274" y="11943"/>
                  <a:pt x="3715" y="12383"/>
                  <a:pt x="3715" y="12919"/>
                </a:cubicBezTo>
                <a:cubicBezTo>
                  <a:pt x="3715" y="13467"/>
                  <a:pt x="3274" y="13907"/>
                  <a:pt x="2727" y="13907"/>
                </a:cubicBezTo>
                <a:cubicBezTo>
                  <a:pt x="2179" y="13907"/>
                  <a:pt x="1738" y="13467"/>
                  <a:pt x="1738" y="12919"/>
                </a:cubicBezTo>
                <a:cubicBezTo>
                  <a:pt x="1738" y="12383"/>
                  <a:pt x="2179" y="11943"/>
                  <a:pt x="2727" y="11943"/>
                </a:cubicBezTo>
                <a:close/>
                <a:moveTo>
                  <a:pt x="5834" y="15050"/>
                </a:moveTo>
                <a:cubicBezTo>
                  <a:pt x="6382" y="15050"/>
                  <a:pt x="6822" y="15491"/>
                  <a:pt x="6822" y="16038"/>
                </a:cubicBezTo>
                <a:cubicBezTo>
                  <a:pt x="6822" y="16574"/>
                  <a:pt x="6382" y="17015"/>
                  <a:pt x="5834" y="17015"/>
                </a:cubicBezTo>
                <a:cubicBezTo>
                  <a:pt x="5298" y="17015"/>
                  <a:pt x="4858" y="16574"/>
                  <a:pt x="4858" y="16038"/>
                </a:cubicBezTo>
                <a:cubicBezTo>
                  <a:pt x="4858" y="15491"/>
                  <a:pt x="5298" y="15050"/>
                  <a:pt x="5834" y="15050"/>
                </a:cubicBezTo>
                <a:close/>
                <a:moveTo>
                  <a:pt x="619" y="1"/>
                </a:moveTo>
                <a:cubicBezTo>
                  <a:pt x="417" y="1"/>
                  <a:pt x="202" y="13"/>
                  <a:pt x="0" y="24"/>
                </a:cubicBezTo>
                <a:lnTo>
                  <a:pt x="0" y="2668"/>
                </a:lnTo>
                <a:cubicBezTo>
                  <a:pt x="167" y="2537"/>
                  <a:pt x="381" y="2453"/>
                  <a:pt x="619" y="2453"/>
                </a:cubicBezTo>
                <a:cubicBezTo>
                  <a:pt x="1167" y="2453"/>
                  <a:pt x="1607" y="2894"/>
                  <a:pt x="1607" y="3430"/>
                </a:cubicBezTo>
                <a:cubicBezTo>
                  <a:pt x="1607" y="3977"/>
                  <a:pt x="1167" y="4418"/>
                  <a:pt x="619" y="4418"/>
                </a:cubicBezTo>
                <a:cubicBezTo>
                  <a:pt x="381" y="4418"/>
                  <a:pt x="167" y="4335"/>
                  <a:pt x="0" y="4204"/>
                </a:cubicBezTo>
                <a:lnTo>
                  <a:pt x="0" y="17431"/>
                </a:lnTo>
                <a:cubicBezTo>
                  <a:pt x="167" y="17289"/>
                  <a:pt x="381" y="17217"/>
                  <a:pt x="619" y="17217"/>
                </a:cubicBezTo>
                <a:cubicBezTo>
                  <a:pt x="1167" y="17217"/>
                  <a:pt x="1607" y="17658"/>
                  <a:pt x="1607" y="18193"/>
                </a:cubicBezTo>
                <a:cubicBezTo>
                  <a:pt x="1607" y="18741"/>
                  <a:pt x="1167" y="19182"/>
                  <a:pt x="619" y="19182"/>
                </a:cubicBezTo>
                <a:cubicBezTo>
                  <a:pt x="381" y="19182"/>
                  <a:pt x="167" y="19098"/>
                  <a:pt x="0" y="18955"/>
                </a:cubicBezTo>
                <a:lnTo>
                  <a:pt x="0" y="21610"/>
                </a:lnTo>
                <a:cubicBezTo>
                  <a:pt x="202" y="21622"/>
                  <a:pt x="417" y="21622"/>
                  <a:pt x="619" y="21622"/>
                </a:cubicBezTo>
                <a:cubicBezTo>
                  <a:pt x="6584" y="21622"/>
                  <a:pt x="11430" y="16777"/>
                  <a:pt x="11430" y="10812"/>
                </a:cubicBezTo>
                <a:cubicBezTo>
                  <a:pt x="11430" y="4858"/>
                  <a:pt x="6584"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57F60215-B8CA-29C9-AAA9-CA09474A051A}"/>
              </a:ext>
            </a:extLst>
          </p:cNvPr>
          <p:cNvSpPr>
            <a:spLocks noGrp="1"/>
          </p:cNvSpPr>
          <p:nvPr>
            <p:ph type="body" idx="1"/>
          </p:nvPr>
        </p:nvSpPr>
        <p:spPr>
          <a:xfrm>
            <a:off x="547271" y="1100736"/>
            <a:ext cx="7758944" cy="644371"/>
          </a:xfrm>
        </p:spPr>
        <p:txBody>
          <a:bodyPr/>
          <a:lstStyle/>
          <a:p>
            <a:pPr>
              <a:lnSpc>
                <a:spcPct val="114999"/>
              </a:lnSpc>
            </a:pPr>
            <a:r>
              <a:rPr lang="en-US" sz="1100" b="1"/>
              <a:t>QUERY 1:</a:t>
            </a:r>
            <a:r>
              <a:rPr lang="en-US" sz="1100"/>
              <a:t> </a:t>
            </a:r>
            <a:r>
              <a:rPr lang="en-US" sz="1100" i="1"/>
              <a:t>Get the average number of hospitalizations in each province for each month and order the results by province and date.</a:t>
            </a:r>
          </a:p>
          <a:p>
            <a:pPr>
              <a:lnSpc>
                <a:spcPct val="114999"/>
              </a:lnSpc>
            </a:pPr>
            <a:endParaRPr lang="en-US" sz="1100" i="1"/>
          </a:p>
        </p:txBody>
      </p:sp>
      <p:pic>
        <p:nvPicPr>
          <p:cNvPr id="4" name="Picture 4" descr="Text&#10;&#10;Description automatically generated">
            <a:extLst>
              <a:ext uri="{FF2B5EF4-FFF2-40B4-BE49-F238E27FC236}">
                <a16:creationId xmlns:a16="http://schemas.microsoft.com/office/drawing/2014/main" id="{B9D9C35F-F527-71FF-E96C-B1AD2D8CBAE8}"/>
              </a:ext>
            </a:extLst>
          </p:cNvPr>
          <p:cNvPicPr>
            <a:picLocks noChangeAspect="1"/>
          </p:cNvPicPr>
          <p:nvPr/>
        </p:nvPicPr>
        <p:blipFill>
          <a:blip r:embed="rId3"/>
          <a:stretch>
            <a:fillRect/>
          </a:stretch>
        </p:blipFill>
        <p:spPr>
          <a:xfrm>
            <a:off x="3713387" y="2910003"/>
            <a:ext cx="4853995" cy="1536056"/>
          </a:xfrm>
          <a:prstGeom prst="rect">
            <a:avLst/>
          </a:prstGeom>
        </p:spPr>
      </p:pic>
    </p:spTree>
    <p:extLst>
      <p:ext uri="{BB962C8B-B14F-4D97-AF65-F5344CB8AC3E}">
        <p14:creationId xmlns:p14="http://schemas.microsoft.com/office/powerpoint/2010/main" val="2870848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13EF-65B8-D3FE-5037-8C034ACC8A9D}"/>
              </a:ext>
            </a:extLst>
          </p:cNvPr>
          <p:cNvSpPr>
            <a:spLocks noGrp="1"/>
          </p:cNvSpPr>
          <p:nvPr>
            <p:ph type="title"/>
          </p:nvPr>
        </p:nvSpPr>
        <p:spPr/>
        <p:txBody>
          <a:bodyPr/>
          <a:lstStyle/>
          <a:p>
            <a:r>
              <a:rPr lang="en-US" b="0"/>
              <a:t>Scenarios</a:t>
            </a:r>
            <a:br>
              <a:rPr lang="en-US" b="0"/>
            </a:br>
            <a:endParaRPr lang="en-US" b="0"/>
          </a:p>
        </p:txBody>
      </p:sp>
      <p:sp>
        <p:nvSpPr>
          <p:cNvPr id="25" name="Google Shape;275;p38">
            <a:extLst>
              <a:ext uri="{FF2B5EF4-FFF2-40B4-BE49-F238E27FC236}">
                <a16:creationId xmlns:a16="http://schemas.microsoft.com/office/drawing/2014/main" id="{1801B675-FDBE-78F2-B380-759AF12FB20C}"/>
              </a:ext>
            </a:extLst>
          </p:cNvPr>
          <p:cNvSpPr/>
          <p:nvPr/>
        </p:nvSpPr>
        <p:spPr>
          <a:xfrm>
            <a:off x="68974" y="4832531"/>
            <a:ext cx="136032" cy="151872"/>
          </a:xfrm>
          <a:custGeom>
            <a:avLst/>
            <a:gdLst/>
            <a:ahLst/>
            <a:cxnLst/>
            <a:rect l="l" t="t" r="r" b="b"/>
            <a:pathLst>
              <a:path w="4251" h="4746" extrusionOk="0">
                <a:moveTo>
                  <a:pt x="2215" y="1"/>
                </a:moveTo>
                <a:cubicBezTo>
                  <a:pt x="1596" y="215"/>
                  <a:pt x="965" y="382"/>
                  <a:pt x="310" y="513"/>
                </a:cubicBezTo>
                <a:lnTo>
                  <a:pt x="917" y="2787"/>
                </a:lnTo>
                <a:lnTo>
                  <a:pt x="834" y="2810"/>
                </a:lnTo>
                <a:cubicBezTo>
                  <a:pt x="310" y="2953"/>
                  <a:pt x="0" y="3489"/>
                  <a:pt x="143" y="4013"/>
                </a:cubicBezTo>
                <a:cubicBezTo>
                  <a:pt x="264" y="4456"/>
                  <a:pt x="665" y="4745"/>
                  <a:pt x="1103" y="4745"/>
                </a:cubicBezTo>
                <a:cubicBezTo>
                  <a:pt x="1183" y="4745"/>
                  <a:pt x="1264" y="4736"/>
                  <a:pt x="1346" y="4715"/>
                </a:cubicBezTo>
                <a:lnTo>
                  <a:pt x="3417" y="4156"/>
                </a:lnTo>
                <a:cubicBezTo>
                  <a:pt x="3941" y="4013"/>
                  <a:pt x="4251" y="3477"/>
                  <a:pt x="4120" y="2953"/>
                </a:cubicBezTo>
                <a:cubicBezTo>
                  <a:pt x="3999" y="2522"/>
                  <a:pt x="3609" y="2218"/>
                  <a:pt x="3161" y="2218"/>
                </a:cubicBezTo>
                <a:cubicBezTo>
                  <a:pt x="3077" y="2218"/>
                  <a:pt x="2992" y="2228"/>
                  <a:pt x="2905" y="2251"/>
                </a:cubicBezTo>
                <a:lnTo>
                  <a:pt x="2822" y="2275"/>
                </a:lnTo>
                <a:lnTo>
                  <a:pt x="2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6;p38">
            <a:extLst>
              <a:ext uri="{FF2B5EF4-FFF2-40B4-BE49-F238E27FC236}">
                <a16:creationId xmlns:a16="http://schemas.microsoft.com/office/drawing/2014/main" id="{F8DA30BA-67BE-F1E9-01EC-D97D2D3DB6B9}"/>
              </a:ext>
            </a:extLst>
          </p:cNvPr>
          <p:cNvSpPr/>
          <p:nvPr/>
        </p:nvSpPr>
        <p:spPr>
          <a:xfrm>
            <a:off x="269742" y="4712531"/>
            <a:ext cx="157024" cy="153952"/>
          </a:xfrm>
          <a:custGeom>
            <a:avLst/>
            <a:gdLst/>
            <a:ahLst/>
            <a:cxnLst/>
            <a:rect l="l" t="t" r="r" b="b"/>
            <a:pathLst>
              <a:path w="4907" h="4811" extrusionOk="0">
                <a:moveTo>
                  <a:pt x="1394" y="0"/>
                </a:moveTo>
                <a:cubicBezTo>
                  <a:pt x="965" y="500"/>
                  <a:pt x="501" y="964"/>
                  <a:pt x="1" y="1393"/>
                </a:cubicBezTo>
                <a:lnTo>
                  <a:pt x="1668" y="3072"/>
                </a:lnTo>
                <a:lnTo>
                  <a:pt x="1608" y="3131"/>
                </a:lnTo>
                <a:cubicBezTo>
                  <a:pt x="1227" y="3512"/>
                  <a:pt x="1227" y="4143"/>
                  <a:pt x="1608" y="4524"/>
                </a:cubicBezTo>
                <a:cubicBezTo>
                  <a:pt x="1804" y="4715"/>
                  <a:pt x="2057" y="4810"/>
                  <a:pt x="2309" y="4810"/>
                </a:cubicBezTo>
                <a:cubicBezTo>
                  <a:pt x="2561" y="4810"/>
                  <a:pt x="2811" y="4715"/>
                  <a:pt x="3001" y="4524"/>
                </a:cubicBezTo>
                <a:lnTo>
                  <a:pt x="4525" y="3000"/>
                </a:lnTo>
                <a:cubicBezTo>
                  <a:pt x="4906" y="2619"/>
                  <a:pt x="4906" y="2000"/>
                  <a:pt x="4525" y="1619"/>
                </a:cubicBezTo>
                <a:cubicBezTo>
                  <a:pt x="4329" y="1423"/>
                  <a:pt x="4076" y="1325"/>
                  <a:pt x="3824" y="1325"/>
                </a:cubicBezTo>
                <a:cubicBezTo>
                  <a:pt x="3573" y="1325"/>
                  <a:pt x="3323" y="1423"/>
                  <a:pt x="3132" y="1619"/>
                </a:cubicBezTo>
                <a:lnTo>
                  <a:pt x="3061" y="1679"/>
                </a:lnTo>
                <a:lnTo>
                  <a:pt x="1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7;p38">
            <a:extLst>
              <a:ext uri="{FF2B5EF4-FFF2-40B4-BE49-F238E27FC236}">
                <a16:creationId xmlns:a16="http://schemas.microsoft.com/office/drawing/2014/main" id="{76127698-CE6F-4F0F-5345-C77F46070531}"/>
              </a:ext>
            </a:extLst>
          </p:cNvPr>
          <p:cNvSpPr/>
          <p:nvPr/>
        </p:nvSpPr>
        <p:spPr>
          <a:xfrm>
            <a:off x="389774" y="4515283"/>
            <a:ext cx="155072" cy="129408"/>
          </a:xfrm>
          <a:custGeom>
            <a:avLst/>
            <a:gdLst/>
            <a:ahLst/>
            <a:cxnLst/>
            <a:rect l="l" t="t" r="r" b="b"/>
            <a:pathLst>
              <a:path w="4846" h="4044" extrusionOk="0">
                <a:moveTo>
                  <a:pt x="3763" y="1"/>
                </a:moveTo>
                <a:cubicBezTo>
                  <a:pt x="3334" y="1"/>
                  <a:pt x="2930" y="276"/>
                  <a:pt x="2810" y="735"/>
                </a:cubicBezTo>
                <a:lnTo>
                  <a:pt x="2786" y="818"/>
                </a:lnTo>
                <a:lnTo>
                  <a:pt x="500" y="199"/>
                </a:lnTo>
                <a:cubicBezTo>
                  <a:pt x="381" y="854"/>
                  <a:pt x="214" y="1497"/>
                  <a:pt x="0" y="2104"/>
                </a:cubicBezTo>
                <a:lnTo>
                  <a:pt x="2274" y="2711"/>
                </a:lnTo>
                <a:lnTo>
                  <a:pt x="2250" y="2807"/>
                </a:lnTo>
                <a:cubicBezTo>
                  <a:pt x="2108" y="3330"/>
                  <a:pt x="2417" y="3866"/>
                  <a:pt x="2941" y="4009"/>
                </a:cubicBezTo>
                <a:cubicBezTo>
                  <a:pt x="3029" y="4033"/>
                  <a:pt x="3117" y="4044"/>
                  <a:pt x="3204" y="4044"/>
                </a:cubicBezTo>
                <a:cubicBezTo>
                  <a:pt x="3643" y="4044"/>
                  <a:pt x="4036" y="3754"/>
                  <a:pt x="4155" y="3307"/>
                </a:cubicBezTo>
                <a:lnTo>
                  <a:pt x="4703" y="1235"/>
                </a:lnTo>
                <a:cubicBezTo>
                  <a:pt x="4846" y="711"/>
                  <a:pt x="4536" y="175"/>
                  <a:pt x="4013" y="32"/>
                </a:cubicBezTo>
                <a:cubicBezTo>
                  <a:pt x="3930" y="11"/>
                  <a:pt x="3846" y="1"/>
                  <a:pt x="3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8;p38">
            <a:extLst>
              <a:ext uri="{FF2B5EF4-FFF2-40B4-BE49-F238E27FC236}">
                <a16:creationId xmlns:a16="http://schemas.microsoft.com/office/drawing/2014/main" id="{3D881A4F-D864-2160-52DB-9BFEA68C492F}"/>
              </a:ext>
            </a:extLst>
          </p:cNvPr>
          <p:cNvSpPr/>
          <p:nvPr/>
        </p:nvSpPr>
        <p:spPr>
          <a:xfrm>
            <a:off x="389390" y="4248883"/>
            <a:ext cx="155456" cy="129184"/>
          </a:xfrm>
          <a:custGeom>
            <a:avLst/>
            <a:gdLst/>
            <a:ahLst/>
            <a:cxnLst/>
            <a:rect l="l" t="t" r="r" b="b"/>
            <a:pathLst>
              <a:path w="4858" h="4037" extrusionOk="0">
                <a:moveTo>
                  <a:pt x="3217" y="0"/>
                </a:moveTo>
                <a:cubicBezTo>
                  <a:pt x="3130" y="0"/>
                  <a:pt x="3041" y="11"/>
                  <a:pt x="2953" y="35"/>
                </a:cubicBezTo>
                <a:cubicBezTo>
                  <a:pt x="2429" y="178"/>
                  <a:pt x="2120" y="714"/>
                  <a:pt x="2262" y="1237"/>
                </a:cubicBezTo>
                <a:lnTo>
                  <a:pt x="2286" y="1321"/>
                </a:lnTo>
                <a:lnTo>
                  <a:pt x="0" y="1928"/>
                </a:lnTo>
                <a:cubicBezTo>
                  <a:pt x="226" y="2547"/>
                  <a:pt x="393" y="3178"/>
                  <a:pt x="512" y="3833"/>
                </a:cubicBezTo>
                <a:lnTo>
                  <a:pt x="2798" y="3226"/>
                </a:lnTo>
                <a:lnTo>
                  <a:pt x="2822" y="3309"/>
                </a:lnTo>
                <a:cubicBezTo>
                  <a:pt x="2940" y="3762"/>
                  <a:pt x="3336" y="4036"/>
                  <a:pt x="3759" y="4036"/>
                </a:cubicBezTo>
                <a:cubicBezTo>
                  <a:pt x="3847" y="4036"/>
                  <a:pt x="3936" y="4024"/>
                  <a:pt x="4025" y="4000"/>
                </a:cubicBezTo>
                <a:cubicBezTo>
                  <a:pt x="4548" y="3869"/>
                  <a:pt x="4858" y="3321"/>
                  <a:pt x="4715" y="2797"/>
                </a:cubicBezTo>
                <a:lnTo>
                  <a:pt x="4167" y="725"/>
                </a:lnTo>
                <a:cubicBezTo>
                  <a:pt x="4048" y="288"/>
                  <a:pt x="3655" y="0"/>
                  <a:pt x="3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9;p38">
            <a:extLst>
              <a:ext uri="{FF2B5EF4-FFF2-40B4-BE49-F238E27FC236}">
                <a16:creationId xmlns:a16="http://schemas.microsoft.com/office/drawing/2014/main" id="{6422EED7-2CF4-ECEE-186B-989BE06D4AB5}"/>
              </a:ext>
            </a:extLst>
          </p:cNvPr>
          <p:cNvSpPr/>
          <p:nvPr/>
        </p:nvSpPr>
        <p:spPr>
          <a:xfrm>
            <a:off x="269742" y="4026803"/>
            <a:ext cx="157024" cy="153856"/>
          </a:xfrm>
          <a:custGeom>
            <a:avLst/>
            <a:gdLst/>
            <a:ahLst/>
            <a:cxnLst/>
            <a:rect l="l" t="t" r="r" b="b"/>
            <a:pathLst>
              <a:path w="4907" h="4808" extrusionOk="0">
                <a:moveTo>
                  <a:pt x="2309" y="1"/>
                </a:moveTo>
                <a:cubicBezTo>
                  <a:pt x="2057" y="1"/>
                  <a:pt x="1804" y="99"/>
                  <a:pt x="1608" y="296"/>
                </a:cubicBezTo>
                <a:cubicBezTo>
                  <a:pt x="1227" y="677"/>
                  <a:pt x="1227" y="1296"/>
                  <a:pt x="1608" y="1689"/>
                </a:cubicBezTo>
                <a:lnTo>
                  <a:pt x="1668" y="1748"/>
                </a:lnTo>
                <a:lnTo>
                  <a:pt x="1" y="3415"/>
                </a:lnTo>
                <a:cubicBezTo>
                  <a:pt x="501" y="3844"/>
                  <a:pt x="965" y="4308"/>
                  <a:pt x="1394" y="4808"/>
                </a:cubicBezTo>
                <a:lnTo>
                  <a:pt x="3061" y="3141"/>
                </a:lnTo>
                <a:lnTo>
                  <a:pt x="3132" y="3201"/>
                </a:lnTo>
                <a:cubicBezTo>
                  <a:pt x="3323" y="3391"/>
                  <a:pt x="3573" y="3486"/>
                  <a:pt x="3824" y="3486"/>
                </a:cubicBezTo>
                <a:cubicBezTo>
                  <a:pt x="4076" y="3486"/>
                  <a:pt x="4329" y="3391"/>
                  <a:pt x="4525" y="3201"/>
                </a:cubicBezTo>
                <a:cubicBezTo>
                  <a:pt x="4906" y="2820"/>
                  <a:pt x="4906" y="2189"/>
                  <a:pt x="4525" y="1808"/>
                </a:cubicBezTo>
                <a:lnTo>
                  <a:pt x="3001" y="296"/>
                </a:lnTo>
                <a:cubicBezTo>
                  <a:pt x="2811" y="99"/>
                  <a:pt x="2561" y="1"/>
                  <a:pt x="2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0;p38">
            <a:extLst>
              <a:ext uri="{FF2B5EF4-FFF2-40B4-BE49-F238E27FC236}">
                <a16:creationId xmlns:a16="http://schemas.microsoft.com/office/drawing/2014/main" id="{C8196139-DC6D-D8FF-B7F2-7B003073A80A}"/>
              </a:ext>
            </a:extLst>
          </p:cNvPr>
          <p:cNvSpPr/>
          <p:nvPr/>
        </p:nvSpPr>
        <p:spPr>
          <a:xfrm>
            <a:off x="68974" y="3909011"/>
            <a:ext cx="136032" cy="152032"/>
          </a:xfrm>
          <a:custGeom>
            <a:avLst/>
            <a:gdLst/>
            <a:ahLst/>
            <a:cxnLst/>
            <a:rect l="l" t="t" r="r" b="b"/>
            <a:pathLst>
              <a:path w="4251" h="4751" extrusionOk="0">
                <a:moveTo>
                  <a:pt x="1087" y="1"/>
                </a:moveTo>
                <a:cubicBezTo>
                  <a:pt x="655" y="1"/>
                  <a:pt x="262" y="289"/>
                  <a:pt x="143" y="726"/>
                </a:cubicBezTo>
                <a:cubicBezTo>
                  <a:pt x="0" y="1262"/>
                  <a:pt x="310" y="1798"/>
                  <a:pt x="834" y="1941"/>
                </a:cubicBezTo>
                <a:lnTo>
                  <a:pt x="917" y="1964"/>
                </a:lnTo>
                <a:lnTo>
                  <a:pt x="310" y="4238"/>
                </a:lnTo>
                <a:cubicBezTo>
                  <a:pt x="965" y="4358"/>
                  <a:pt x="1596" y="4536"/>
                  <a:pt x="2215" y="4750"/>
                </a:cubicBezTo>
                <a:lnTo>
                  <a:pt x="2822" y="2464"/>
                </a:lnTo>
                <a:lnTo>
                  <a:pt x="2905" y="2488"/>
                </a:lnTo>
                <a:cubicBezTo>
                  <a:pt x="2995" y="2514"/>
                  <a:pt x="3084" y="2526"/>
                  <a:pt x="3171" y="2526"/>
                </a:cubicBezTo>
                <a:cubicBezTo>
                  <a:pt x="3615" y="2526"/>
                  <a:pt x="4000" y="2216"/>
                  <a:pt x="4120" y="1798"/>
                </a:cubicBezTo>
                <a:cubicBezTo>
                  <a:pt x="4251" y="1274"/>
                  <a:pt x="3941" y="726"/>
                  <a:pt x="3417" y="595"/>
                </a:cubicBezTo>
                <a:lnTo>
                  <a:pt x="1346" y="36"/>
                </a:lnTo>
                <a:cubicBezTo>
                  <a:pt x="1259" y="12"/>
                  <a:pt x="1172" y="1"/>
                  <a:pt x="10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1;p38">
            <a:extLst>
              <a:ext uri="{FF2B5EF4-FFF2-40B4-BE49-F238E27FC236}">
                <a16:creationId xmlns:a16="http://schemas.microsoft.com/office/drawing/2014/main" id="{8AF3969A-ABBE-04E1-341C-A1DE0F544BE0}"/>
              </a:ext>
            </a:extLst>
          </p:cNvPr>
          <p:cNvSpPr/>
          <p:nvPr/>
        </p:nvSpPr>
        <p:spPr>
          <a:xfrm>
            <a:off x="-15986" y="4100627"/>
            <a:ext cx="365760" cy="691936"/>
          </a:xfrm>
          <a:custGeom>
            <a:avLst/>
            <a:gdLst/>
            <a:ahLst/>
            <a:cxnLst/>
            <a:rect l="l" t="t" r="r" b="b"/>
            <a:pathLst>
              <a:path w="11430" h="21623" extrusionOk="0">
                <a:moveTo>
                  <a:pt x="5834" y="4608"/>
                </a:moveTo>
                <a:cubicBezTo>
                  <a:pt x="6382" y="4608"/>
                  <a:pt x="6822" y="5049"/>
                  <a:pt x="6822" y="5597"/>
                </a:cubicBezTo>
                <a:cubicBezTo>
                  <a:pt x="6822" y="6144"/>
                  <a:pt x="6382" y="6585"/>
                  <a:pt x="5834" y="6585"/>
                </a:cubicBezTo>
                <a:cubicBezTo>
                  <a:pt x="5298" y="6585"/>
                  <a:pt x="4858" y="6144"/>
                  <a:pt x="4858" y="5597"/>
                </a:cubicBezTo>
                <a:cubicBezTo>
                  <a:pt x="4858" y="5049"/>
                  <a:pt x="5298" y="4608"/>
                  <a:pt x="5834" y="4608"/>
                </a:cubicBezTo>
                <a:close/>
                <a:moveTo>
                  <a:pt x="2727" y="7716"/>
                </a:moveTo>
                <a:cubicBezTo>
                  <a:pt x="3274" y="7716"/>
                  <a:pt x="3715" y="8168"/>
                  <a:pt x="3715" y="8704"/>
                </a:cubicBezTo>
                <a:cubicBezTo>
                  <a:pt x="3715" y="9252"/>
                  <a:pt x="3274" y="9692"/>
                  <a:pt x="2727" y="9692"/>
                </a:cubicBezTo>
                <a:cubicBezTo>
                  <a:pt x="2179" y="9692"/>
                  <a:pt x="1738" y="9252"/>
                  <a:pt x="1738" y="8704"/>
                </a:cubicBezTo>
                <a:cubicBezTo>
                  <a:pt x="1738" y="8168"/>
                  <a:pt x="2179" y="7716"/>
                  <a:pt x="2727" y="7716"/>
                </a:cubicBezTo>
                <a:close/>
                <a:moveTo>
                  <a:pt x="8001" y="9835"/>
                </a:moveTo>
                <a:cubicBezTo>
                  <a:pt x="8549" y="9835"/>
                  <a:pt x="8989" y="10276"/>
                  <a:pt x="8989" y="10812"/>
                </a:cubicBezTo>
                <a:cubicBezTo>
                  <a:pt x="8989" y="11359"/>
                  <a:pt x="8549" y="11800"/>
                  <a:pt x="8001" y="11800"/>
                </a:cubicBezTo>
                <a:cubicBezTo>
                  <a:pt x="7453" y="11800"/>
                  <a:pt x="7013" y="11359"/>
                  <a:pt x="7013" y="10812"/>
                </a:cubicBezTo>
                <a:cubicBezTo>
                  <a:pt x="7013" y="10276"/>
                  <a:pt x="7453" y="9835"/>
                  <a:pt x="8001" y="9835"/>
                </a:cubicBezTo>
                <a:close/>
                <a:moveTo>
                  <a:pt x="2727" y="11943"/>
                </a:moveTo>
                <a:cubicBezTo>
                  <a:pt x="3274" y="11943"/>
                  <a:pt x="3715" y="12383"/>
                  <a:pt x="3715" y="12919"/>
                </a:cubicBezTo>
                <a:cubicBezTo>
                  <a:pt x="3715" y="13467"/>
                  <a:pt x="3274" y="13907"/>
                  <a:pt x="2727" y="13907"/>
                </a:cubicBezTo>
                <a:cubicBezTo>
                  <a:pt x="2179" y="13907"/>
                  <a:pt x="1738" y="13467"/>
                  <a:pt x="1738" y="12919"/>
                </a:cubicBezTo>
                <a:cubicBezTo>
                  <a:pt x="1738" y="12383"/>
                  <a:pt x="2179" y="11943"/>
                  <a:pt x="2727" y="11943"/>
                </a:cubicBezTo>
                <a:close/>
                <a:moveTo>
                  <a:pt x="5834" y="15050"/>
                </a:moveTo>
                <a:cubicBezTo>
                  <a:pt x="6382" y="15050"/>
                  <a:pt x="6822" y="15491"/>
                  <a:pt x="6822" y="16038"/>
                </a:cubicBezTo>
                <a:cubicBezTo>
                  <a:pt x="6822" y="16574"/>
                  <a:pt x="6382" y="17015"/>
                  <a:pt x="5834" y="17015"/>
                </a:cubicBezTo>
                <a:cubicBezTo>
                  <a:pt x="5298" y="17015"/>
                  <a:pt x="4858" y="16574"/>
                  <a:pt x="4858" y="16038"/>
                </a:cubicBezTo>
                <a:cubicBezTo>
                  <a:pt x="4858" y="15491"/>
                  <a:pt x="5298" y="15050"/>
                  <a:pt x="5834" y="15050"/>
                </a:cubicBezTo>
                <a:close/>
                <a:moveTo>
                  <a:pt x="619" y="1"/>
                </a:moveTo>
                <a:cubicBezTo>
                  <a:pt x="417" y="1"/>
                  <a:pt x="202" y="13"/>
                  <a:pt x="0" y="24"/>
                </a:cubicBezTo>
                <a:lnTo>
                  <a:pt x="0" y="2668"/>
                </a:lnTo>
                <a:cubicBezTo>
                  <a:pt x="167" y="2537"/>
                  <a:pt x="381" y="2453"/>
                  <a:pt x="619" y="2453"/>
                </a:cubicBezTo>
                <a:cubicBezTo>
                  <a:pt x="1167" y="2453"/>
                  <a:pt x="1607" y="2894"/>
                  <a:pt x="1607" y="3430"/>
                </a:cubicBezTo>
                <a:cubicBezTo>
                  <a:pt x="1607" y="3977"/>
                  <a:pt x="1167" y="4418"/>
                  <a:pt x="619" y="4418"/>
                </a:cubicBezTo>
                <a:cubicBezTo>
                  <a:pt x="381" y="4418"/>
                  <a:pt x="167" y="4335"/>
                  <a:pt x="0" y="4204"/>
                </a:cubicBezTo>
                <a:lnTo>
                  <a:pt x="0" y="17431"/>
                </a:lnTo>
                <a:cubicBezTo>
                  <a:pt x="167" y="17289"/>
                  <a:pt x="381" y="17217"/>
                  <a:pt x="619" y="17217"/>
                </a:cubicBezTo>
                <a:cubicBezTo>
                  <a:pt x="1167" y="17217"/>
                  <a:pt x="1607" y="17658"/>
                  <a:pt x="1607" y="18193"/>
                </a:cubicBezTo>
                <a:cubicBezTo>
                  <a:pt x="1607" y="18741"/>
                  <a:pt x="1167" y="19182"/>
                  <a:pt x="619" y="19182"/>
                </a:cubicBezTo>
                <a:cubicBezTo>
                  <a:pt x="381" y="19182"/>
                  <a:pt x="167" y="19098"/>
                  <a:pt x="0" y="18955"/>
                </a:cubicBezTo>
                <a:lnTo>
                  <a:pt x="0" y="21610"/>
                </a:lnTo>
                <a:cubicBezTo>
                  <a:pt x="202" y="21622"/>
                  <a:pt x="417" y="21622"/>
                  <a:pt x="619" y="21622"/>
                </a:cubicBezTo>
                <a:cubicBezTo>
                  <a:pt x="6584" y="21622"/>
                  <a:pt x="11430" y="16777"/>
                  <a:pt x="11430" y="10812"/>
                </a:cubicBezTo>
                <a:cubicBezTo>
                  <a:pt x="11430" y="4858"/>
                  <a:pt x="6584"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57F60215-B8CA-29C9-AAA9-CA09474A051A}"/>
              </a:ext>
            </a:extLst>
          </p:cNvPr>
          <p:cNvSpPr>
            <a:spLocks noGrp="1"/>
          </p:cNvSpPr>
          <p:nvPr>
            <p:ph type="body" idx="1"/>
          </p:nvPr>
        </p:nvSpPr>
        <p:spPr>
          <a:xfrm>
            <a:off x="543100" y="1100736"/>
            <a:ext cx="7763115" cy="3414268"/>
          </a:xfrm>
        </p:spPr>
        <p:txBody>
          <a:bodyPr/>
          <a:lstStyle/>
          <a:p>
            <a:pPr>
              <a:lnSpc>
                <a:spcPct val="114999"/>
              </a:lnSpc>
            </a:pPr>
            <a:r>
              <a:rPr lang="en-US" sz="1100" b="1"/>
              <a:t>QUERY 2:</a:t>
            </a:r>
            <a:r>
              <a:rPr lang="en-US" sz="1100"/>
              <a:t> </a:t>
            </a:r>
            <a:r>
              <a:rPr lang="en-US" sz="1100" i="1"/>
              <a:t>Get the average ratio of ICU ventilators in use to total hospitalizations for each month in each health region. Order the results by province, date, and health region.</a:t>
            </a:r>
            <a:endParaRPr lang="en-US"/>
          </a:p>
          <a:p>
            <a:pPr>
              <a:lnSpc>
                <a:spcPct val="114999"/>
              </a:lnSpc>
            </a:pPr>
            <a:endParaRPr lang="en-US" sz="1100" i="1"/>
          </a:p>
        </p:txBody>
      </p:sp>
      <p:pic>
        <p:nvPicPr>
          <p:cNvPr id="5" name="Picture 5" descr="Text, letter&#10;&#10;Description automatically generated">
            <a:extLst>
              <a:ext uri="{FF2B5EF4-FFF2-40B4-BE49-F238E27FC236}">
                <a16:creationId xmlns:a16="http://schemas.microsoft.com/office/drawing/2014/main" id="{F9A2EB83-C19F-D26B-E7A0-DCD77992FEA2}"/>
              </a:ext>
            </a:extLst>
          </p:cNvPr>
          <p:cNvPicPr>
            <a:picLocks noChangeAspect="1"/>
          </p:cNvPicPr>
          <p:nvPr/>
        </p:nvPicPr>
        <p:blipFill>
          <a:blip r:embed="rId2"/>
          <a:stretch>
            <a:fillRect/>
          </a:stretch>
        </p:blipFill>
        <p:spPr>
          <a:xfrm>
            <a:off x="1019384" y="1659874"/>
            <a:ext cx="5238874" cy="2619415"/>
          </a:xfrm>
          <a:prstGeom prst="rect">
            <a:avLst/>
          </a:prstGeom>
        </p:spPr>
      </p:pic>
      <p:pic>
        <p:nvPicPr>
          <p:cNvPr id="4" name="Picture 4">
            <a:extLst>
              <a:ext uri="{FF2B5EF4-FFF2-40B4-BE49-F238E27FC236}">
                <a16:creationId xmlns:a16="http://schemas.microsoft.com/office/drawing/2014/main" id="{3DDFE199-EBC5-13EC-6C39-347E9D01917F}"/>
              </a:ext>
            </a:extLst>
          </p:cNvPr>
          <p:cNvPicPr>
            <a:picLocks noChangeAspect="1"/>
          </p:cNvPicPr>
          <p:nvPr/>
        </p:nvPicPr>
        <p:blipFill>
          <a:blip r:embed="rId3"/>
          <a:stretch>
            <a:fillRect/>
          </a:stretch>
        </p:blipFill>
        <p:spPr>
          <a:xfrm>
            <a:off x="3729014" y="3165645"/>
            <a:ext cx="5260938" cy="1110026"/>
          </a:xfrm>
          <a:prstGeom prst="rect">
            <a:avLst/>
          </a:prstGeom>
        </p:spPr>
      </p:pic>
    </p:spTree>
    <p:extLst>
      <p:ext uri="{BB962C8B-B14F-4D97-AF65-F5344CB8AC3E}">
        <p14:creationId xmlns:p14="http://schemas.microsoft.com/office/powerpoint/2010/main" val="1193951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13EF-65B8-D3FE-5037-8C034ACC8A9D}"/>
              </a:ext>
            </a:extLst>
          </p:cNvPr>
          <p:cNvSpPr>
            <a:spLocks noGrp="1"/>
          </p:cNvSpPr>
          <p:nvPr>
            <p:ph type="title"/>
          </p:nvPr>
        </p:nvSpPr>
        <p:spPr/>
        <p:txBody>
          <a:bodyPr/>
          <a:lstStyle/>
          <a:p>
            <a:r>
              <a:rPr lang="en-US" b="0"/>
              <a:t>Scenarios</a:t>
            </a:r>
            <a:br>
              <a:rPr lang="en-US" b="0"/>
            </a:br>
            <a:endParaRPr lang="en-US" b="0"/>
          </a:p>
        </p:txBody>
      </p:sp>
      <p:sp>
        <p:nvSpPr>
          <p:cNvPr id="25" name="Google Shape;275;p38">
            <a:extLst>
              <a:ext uri="{FF2B5EF4-FFF2-40B4-BE49-F238E27FC236}">
                <a16:creationId xmlns:a16="http://schemas.microsoft.com/office/drawing/2014/main" id="{1801B675-FDBE-78F2-B380-759AF12FB20C}"/>
              </a:ext>
            </a:extLst>
          </p:cNvPr>
          <p:cNvSpPr/>
          <p:nvPr/>
        </p:nvSpPr>
        <p:spPr>
          <a:xfrm>
            <a:off x="68974" y="4832531"/>
            <a:ext cx="136032" cy="151872"/>
          </a:xfrm>
          <a:custGeom>
            <a:avLst/>
            <a:gdLst/>
            <a:ahLst/>
            <a:cxnLst/>
            <a:rect l="l" t="t" r="r" b="b"/>
            <a:pathLst>
              <a:path w="4251" h="4746" extrusionOk="0">
                <a:moveTo>
                  <a:pt x="2215" y="1"/>
                </a:moveTo>
                <a:cubicBezTo>
                  <a:pt x="1596" y="215"/>
                  <a:pt x="965" y="382"/>
                  <a:pt x="310" y="513"/>
                </a:cubicBezTo>
                <a:lnTo>
                  <a:pt x="917" y="2787"/>
                </a:lnTo>
                <a:lnTo>
                  <a:pt x="834" y="2810"/>
                </a:lnTo>
                <a:cubicBezTo>
                  <a:pt x="310" y="2953"/>
                  <a:pt x="0" y="3489"/>
                  <a:pt x="143" y="4013"/>
                </a:cubicBezTo>
                <a:cubicBezTo>
                  <a:pt x="264" y="4456"/>
                  <a:pt x="665" y="4745"/>
                  <a:pt x="1103" y="4745"/>
                </a:cubicBezTo>
                <a:cubicBezTo>
                  <a:pt x="1183" y="4745"/>
                  <a:pt x="1264" y="4736"/>
                  <a:pt x="1346" y="4715"/>
                </a:cubicBezTo>
                <a:lnTo>
                  <a:pt x="3417" y="4156"/>
                </a:lnTo>
                <a:cubicBezTo>
                  <a:pt x="3941" y="4013"/>
                  <a:pt x="4251" y="3477"/>
                  <a:pt x="4120" y="2953"/>
                </a:cubicBezTo>
                <a:cubicBezTo>
                  <a:pt x="3999" y="2522"/>
                  <a:pt x="3609" y="2218"/>
                  <a:pt x="3161" y="2218"/>
                </a:cubicBezTo>
                <a:cubicBezTo>
                  <a:pt x="3077" y="2218"/>
                  <a:pt x="2992" y="2228"/>
                  <a:pt x="2905" y="2251"/>
                </a:cubicBezTo>
                <a:lnTo>
                  <a:pt x="2822" y="2275"/>
                </a:lnTo>
                <a:lnTo>
                  <a:pt x="2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6;p38">
            <a:extLst>
              <a:ext uri="{FF2B5EF4-FFF2-40B4-BE49-F238E27FC236}">
                <a16:creationId xmlns:a16="http://schemas.microsoft.com/office/drawing/2014/main" id="{F8DA30BA-67BE-F1E9-01EC-D97D2D3DB6B9}"/>
              </a:ext>
            </a:extLst>
          </p:cNvPr>
          <p:cNvSpPr/>
          <p:nvPr/>
        </p:nvSpPr>
        <p:spPr>
          <a:xfrm>
            <a:off x="269742" y="4712531"/>
            <a:ext cx="157024" cy="153952"/>
          </a:xfrm>
          <a:custGeom>
            <a:avLst/>
            <a:gdLst/>
            <a:ahLst/>
            <a:cxnLst/>
            <a:rect l="l" t="t" r="r" b="b"/>
            <a:pathLst>
              <a:path w="4907" h="4811" extrusionOk="0">
                <a:moveTo>
                  <a:pt x="1394" y="0"/>
                </a:moveTo>
                <a:cubicBezTo>
                  <a:pt x="965" y="500"/>
                  <a:pt x="501" y="964"/>
                  <a:pt x="1" y="1393"/>
                </a:cubicBezTo>
                <a:lnTo>
                  <a:pt x="1668" y="3072"/>
                </a:lnTo>
                <a:lnTo>
                  <a:pt x="1608" y="3131"/>
                </a:lnTo>
                <a:cubicBezTo>
                  <a:pt x="1227" y="3512"/>
                  <a:pt x="1227" y="4143"/>
                  <a:pt x="1608" y="4524"/>
                </a:cubicBezTo>
                <a:cubicBezTo>
                  <a:pt x="1804" y="4715"/>
                  <a:pt x="2057" y="4810"/>
                  <a:pt x="2309" y="4810"/>
                </a:cubicBezTo>
                <a:cubicBezTo>
                  <a:pt x="2561" y="4810"/>
                  <a:pt x="2811" y="4715"/>
                  <a:pt x="3001" y="4524"/>
                </a:cubicBezTo>
                <a:lnTo>
                  <a:pt x="4525" y="3000"/>
                </a:lnTo>
                <a:cubicBezTo>
                  <a:pt x="4906" y="2619"/>
                  <a:pt x="4906" y="2000"/>
                  <a:pt x="4525" y="1619"/>
                </a:cubicBezTo>
                <a:cubicBezTo>
                  <a:pt x="4329" y="1423"/>
                  <a:pt x="4076" y="1325"/>
                  <a:pt x="3824" y="1325"/>
                </a:cubicBezTo>
                <a:cubicBezTo>
                  <a:pt x="3573" y="1325"/>
                  <a:pt x="3323" y="1423"/>
                  <a:pt x="3132" y="1619"/>
                </a:cubicBezTo>
                <a:lnTo>
                  <a:pt x="3061" y="1679"/>
                </a:lnTo>
                <a:lnTo>
                  <a:pt x="1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7;p38">
            <a:extLst>
              <a:ext uri="{FF2B5EF4-FFF2-40B4-BE49-F238E27FC236}">
                <a16:creationId xmlns:a16="http://schemas.microsoft.com/office/drawing/2014/main" id="{76127698-CE6F-4F0F-5345-C77F46070531}"/>
              </a:ext>
            </a:extLst>
          </p:cNvPr>
          <p:cNvSpPr/>
          <p:nvPr/>
        </p:nvSpPr>
        <p:spPr>
          <a:xfrm>
            <a:off x="389774" y="4515283"/>
            <a:ext cx="155072" cy="129408"/>
          </a:xfrm>
          <a:custGeom>
            <a:avLst/>
            <a:gdLst/>
            <a:ahLst/>
            <a:cxnLst/>
            <a:rect l="l" t="t" r="r" b="b"/>
            <a:pathLst>
              <a:path w="4846" h="4044" extrusionOk="0">
                <a:moveTo>
                  <a:pt x="3763" y="1"/>
                </a:moveTo>
                <a:cubicBezTo>
                  <a:pt x="3334" y="1"/>
                  <a:pt x="2930" y="276"/>
                  <a:pt x="2810" y="735"/>
                </a:cubicBezTo>
                <a:lnTo>
                  <a:pt x="2786" y="818"/>
                </a:lnTo>
                <a:lnTo>
                  <a:pt x="500" y="199"/>
                </a:lnTo>
                <a:cubicBezTo>
                  <a:pt x="381" y="854"/>
                  <a:pt x="214" y="1497"/>
                  <a:pt x="0" y="2104"/>
                </a:cubicBezTo>
                <a:lnTo>
                  <a:pt x="2274" y="2711"/>
                </a:lnTo>
                <a:lnTo>
                  <a:pt x="2250" y="2807"/>
                </a:lnTo>
                <a:cubicBezTo>
                  <a:pt x="2108" y="3330"/>
                  <a:pt x="2417" y="3866"/>
                  <a:pt x="2941" y="4009"/>
                </a:cubicBezTo>
                <a:cubicBezTo>
                  <a:pt x="3029" y="4033"/>
                  <a:pt x="3117" y="4044"/>
                  <a:pt x="3204" y="4044"/>
                </a:cubicBezTo>
                <a:cubicBezTo>
                  <a:pt x="3643" y="4044"/>
                  <a:pt x="4036" y="3754"/>
                  <a:pt x="4155" y="3307"/>
                </a:cubicBezTo>
                <a:lnTo>
                  <a:pt x="4703" y="1235"/>
                </a:lnTo>
                <a:cubicBezTo>
                  <a:pt x="4846" y="711"/>
                  <a:pt x="4536" y="175"/>
                  <a:pt x="4013" y="32"/>
                </a:cubicBezTo>
                <a:cubicBezTo>
                  <a:pt x="3930" y="11"/>
                  <a:pt x="3846" y="1"/>
                  <a:pt x="3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8;p38">
            <a:extLst>
              <a:ext uri="{FF2B5EF4-FFF2-40B4-BE49-F238E27FC236}">
                <a16:creationId xmlns:a16="http://schemas.microsoft.com/office/drawing/2014/main" id="{3D881A4F-D864-2160-52DB-9BFEA68C492F}"/>
              </a:ext>
            </a:extLst>
          </p:cNvPr>
          <p:cNvSpPr/>
          <p:nvPr/>
        </p:nvSpPr>
        <p:spPr>
          <a:xfrm>
            <a:off x="389390" y="4248883"/>
            <a:ext cx="155456" cy="129184"/>
          </a:xfrm>
          <a:custGeom>
            <a:avLst/>
            <a:gdLst/>
            <a:ahLst/>
            <a:cxnLst/>
            <a:rect l="l" t="t" r="r" b="b"/>
            <a:pathLst>
              <a:path w="4858" h="4037" extrusionOk="0">
                <a:moveTo>
                  <a:pt x="3217" y="0"/>
                </a:moveTo>
                <a:cubicBezTo>
                  <a:pt x="3130" y="0"/>
                  <a:pt x="3041" y="11"/>
                  <a:pt x="2953" y="35"/>
                </a:cubicBezTo>
                <a:cubicBezTo>
                  <a:pt x="2429" y="178"/>
                  <a:pt x="2120" y="714"/>
                  <a:pt x="2262" y="1237"/>
                </a:cubicBezTo>
                <a:lnTo>
                  <a:pt x="2286" y="1321"/>
                </a:lnTo>
                <a:lnTo>
                  <a:pt x="0" y="1928"/>
                </a:lnTo>
                <a:cubicBezTo>
                  <a:pt x="226" y="2547"/>
                  <a:pt x="393" y="3178"/>
                  <a:pt x="512" y="3833"/>
                </a:cubicBezTo>
                <a:lnTo>
                  <a:pt x="2798" y="3226"/>
                </a:lnTo>
                <a:lnTo>
                  <a:pt x="2822" y="3309"/>
                </a:lnTo>
                <a:cubicBezTo>
                  <a:pt x="2940" y="3762"/>
                  <a:pt x="3336" y="4036"/>
                  <a:pt x="3759" y="4036"/>
                </a:cubicBezTo>
                <a:cubicBezTo>
                  <a:pt x="3847" y="4036"/>
                  <a:pt x="3936" y="4024"/>
                  <a:pt x="4025" y="4000"/>
                </a:cubicBezTo>
                <a:cubicBezTo>
                  <a:pt x="4548" y="3869"/>
                  <a:pt x="4858" y="3321"/>
                  <a:pt x="4715" y="2797"/>
                </a:cubicBezTo>
                <a:lnTo>
                  <a:pt x="4167" y="725"/>
                </a:lnTo>
                <a:cubicBezTo>
                  <a:pt x="4048" y="288"/>
                  <a:pt x="3655" y="0"/>
                  <a:pt x="3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9;p38">
            <a:extLst>
              <a:ext uri="{FF2B5EF4-FFF2-40B4-BE49-F238E27FC236}">
                <a16:creationId xmlns:a16="http://schemas.microsoft.com/office/drawing/2014/main" id="{6422EED7-2CF4-ECEE-186B-989BE06D4AB5}"/>
              </a:ext>
            </a:extLst>
          </p:cNvPr>
          <p:cNvSpPr/>
          <p:nvPr/>
        </p:nvSpPr>
        <p:spPr>
          <a:xfrm>
            <a:off x="269742" y="4026803"/>
            <a:ext cx="157024" cy="153856"/>
          </a:xfrm>
          <a:custGeom>
            <a:avLst/>
            <a:gdLst/>
            <a:ahLst/>
            <a:cxnLst/>
            <a:rect l="l" t="t" r="r" b="b"/>
            <a:pathLst>
              <a:path w="4907" h="4808" extrusionOk="0">
                <a:moveTo>
                  <a:pt x="2309" y="1"/>
                </a:moveTo>
                <a:cubicBezTo>
                  <a:pt x="2057" y="1"/>
                  <a:pt x="1804" y="99"/>
                  <a:pt x="1608" y="296"/>
                </a:cubicBezTo>
                <a:cubicBezTo>
                  <a:pt x="1227" y="677"/>
                  <a:pt x="1227" y="1296"/>
                  <a:pt x="1608" y="1689"/>
                </a:cubicBezTo>
                <a:lnTo>
                  <a:pt x="1668" y="1748"/>
                </a:lnTo>
                <a:lnTo>
                  <a:pt x="1" y="3415"/>
                </a:lnTo>
                <a:cubicBezTo>
                  <a:pt x="501" y="3844"/>
                  <a:pt x="965" y="4308"/>
                  <a:pt x="1394" y="4808"/>
                </a:cubicBezTo>
                <a:lnTo>
                  <a:pt x="3061" y="3141"/>
                </a:lnTo>
                <a:lnTo>
                  <a:pt x="3132" y="3201"/>
                </a:lnTo>
                <a:cubicBezTo>
                  <a:pt x="3323" y="3391"/>
                  <a:pt x="3573" y="3486"/>
                  <a:pt x="3824" y="3486"/>
                </a:cubicBezTo>
                <a:cubicBezTo>
                  <a:pt x="4076" y="3486"/>
                  <a:pt x="4329" y="3391"/>
                  <a:pt x="4525" y="3201"/>
                </a:cubicBezTo>
                <a:cubicBezTo>
                  <a:pt x="4906" y="2820"/>
                  <a:pt x="4906" y="2189"/>
                  <a:pt x="4525" y="1808"/>
                </a:cubicBezTo>
                <a:lnTo>
                  <a:pt x="3001" y="296"/>
                </a:lnTo>
                <a:cubicBezTo>
                  <a:pt x="2811" y="99"/>
                  <a:pt x="2561" y="1"/>
                  <a:pt x="2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0;p38">
            <a:extLst>
              <a:ext uri="{FF2B5EF4-FFF2-40B4-BE49-F238E27FC236}">
                <a16:creationId xmlns:a16="http://schemas.microsoft.com/office/drawing/2014/main" id="{C8196139-DC6D-D8FF-B7F2-7B003073A80A}"/>
              </a:ext>
            </a:extLst>
          </p:cNvPr>
          <p:cNvSpPr/>
          <p:nvPr/>
        </p:nvSpPr>
        <p:spPr>
          <a:xfrm>
            <a:off x="68974" y="3909011"/>
            <a:ext cx="136032" cy="152032"/>
          </a:xfrm>
          <a:custGeom>
            <a:avLst/>
            <a:gdLst/>
            <a:ahLst/>
            <a:cxnLst/>
            <a:rect l="l" t="t" r="r" b="b"/>
            <a:pathLst>
              <a:path w="4251" h="4751" extrusionOk="0">
                <a:moveTo>
                  <a:pt x="1087" y="1"/>
                </a:moveTo>
                <a:cubicBezTo>
                  <a:pt x="655" y="1"/>
                  <a:pt x="262" y="289"/>
                  <a:pt x="143" y="726"/>
                </a:cubicBezTo>
                <a:cubicBezTo>
                  <a:pt x="0" y="1262"/>
                  <a:pt x="310" y="1798"/>
                  <a:pt x="834" y="1941"/>
                </a:cubicBezTo>
                <a:lnTo>
                  <a:pt x="917" y="1964"/>
                </a:lnTo>
                <a:lnTo>
                  <a:pt x="310" y="4238"/>
                </a:lnTo>
                <a:cubicBezTo>
                  <a:pt x="965" y="4358"/>
                  <a:pt x="1596" y="4536"/>
                  <a:pt x="2215" y="4750"/>
                </a:cubicBezTo>
                <a:lnTo>
                  <a:pt x="2822" y="2464"/>
                </a:lnTo>
                <a:lnTo>
                  <a:pt x="2905" y="2488"/>
                </a:lnTo>
                <a:cubicBezTo>
                  <a:pt x="2995" y="2514"/>
                  <a:pt x="3084" y="2526"/>
                  <a:pt x="3171" y="2526"/>
                </a:cubicBezTo>
                <a:cubicBezTo>
                  <a:pt x="3615" y="2526"/>
                  <a:pt x="4000" y="2216"/>
                  <a:pt x="4120" y="1798"/>
                </a:cubicBezTo>
                <a:cubicBezTo>
                  <a:pt x="4251" y="1274"/>
                  <a:pt x="3941" y="726"/>
                  <a:pt x="3417" y="595"/>
                </a:cubicBezTo>
                <a:lnTo>
                  <a:pt x="1346" y="36"/>
                </a:lnTo>
                <a:cubicBezTo>
                  <a:pt x="1259" y="12"/>
                  <a:pt x="1172" y="1"/>
                  <a:pt x="10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1;p38">
            <a:extLst>
              <a:ext uri="{FF2B5EF4-FFF2-40B4-BE49-F238E27FC236}">
                <a16:creationId xmlns:a16="http://schemas.microsoft.com/office/drawing/2014/main" id="{8AF3969A-ABBE-04E1-341C-A1DE0F544BE0}"/>
              </a:ext>
            </a:extLst>
          </p:cNvPr>
          <p:cNvSpPr/>
          <p:nvPr/>
        </p:nvSpPr>
        <p:spPr>
          <a:xfrm>
            <a:off x="-15986" y="4100627"/>
            <a:ext cx="365760" cy="691936"/>
          </a:xfrm>
          <a:custGeom>
            <a:avLst/>
            <a:gdLst/>
            <a:ahLst/>
            <a:cxnLst/>
            <a:rect l="l" t="t" r="r" b="b"/>
            <a:pathLst>
              <a:path w="11430" h="21623" extrusionOk="0">
                <a:moveTo>
                  <a:pt x="5834" y="4608"/>
                </a:moveTo>
                <a:cubicBezTo>
                  <a:pt x="6382" y="4608"/>
                  <a:pt x="6822" y="5049"/>
                  <a:pt x="6822" y="5597"/>
                </a:cubicBezTo>
                <a:cubicBezTo>
                  <a:pt x="6822" y="6144"/>
                  <a:pt x="6382" y="6585"/>
                  <a:pt x="5834" y="6585"/>
                </a:cubicBezTo>
                <a:cubicBezTo>
                  <a:pt x="5298" y="6585"/>
                  <a:pt x="4858" y="6144"/>
                  <a:pt x="4858" y="5597"/>
                </a:cubicBezTo>
                <a:cubicBezTo>
                  <a:pt x="4858" y="5049"/>
                  <a:pt x="5298" y="4608"/>
                  <a:pt x="5834" y="4608"/>
                </a:cubicBezTo>
                <a:close/>
                <a:moveTo>
                  <a:pt x="2727" y="7716"/>
                </a:moveTo>
                <a:cubicBezTo>
                  <a:pt x="3274" y="7716"/>
                  <a:pt x="3715" y="8168"/>
                  <a:pt x="3715" y="8704"/>
                </a:cubicBezTo>
                <a:cubicBezTo>
                  <a:pt x="3715" y="9252"/>
                  <a:pt x="3274" y="9692"/>
                  <a:pt x="2727" y="9692"/>
                </a:cubicBezTo>
                <a:cubicBezTo>
                  <a:pt x="2179" y="9692"/>
                  <a:pt x="1738" y="9252"/>
                  <a:pt x="1738" y="8704"/>
                </a:cubicBezTo>
                <a:cubicBezTo>
                  <a:pt x="1738" y="8168"/>
                  <a:pt x="2179" y="7716"/>
                  <a:pt x="2727" y="7716"/>
                </a:cubicBezTo>
                <a:close/>
                <a:moveTo>
                  <a:pt x="8001" y="9835"/>
                </a:moveTo>
                <a:cubicBezTo>
                  <a:pt x="8549" y="9835"/>
                  <a:pt x="8989" y="10276"/>
                  <a:pt x="8989" y="10812"/>
                </a:cubicBezTo>
                <a:cubicBezTo>
                  <a:pt x="8989" y="11359"/>
                  <a:pt x="8549" y="11800"/>
                  <a:pt x="8001" y="11800"/>
                </a:cubicBezTo>
                <a:cubicBezTo>
                  <a:pt x="7453" y="11800"/>
                  <a:pt x="7013" y="11359"/>
                  <a:pt x="7013" y="10812"/>
                </a:cubicBezTo>
                <a:cubicBezTo>
                  <a:pt x="7013" y="10276"/>
                  <a:pt x="7453" y="9835"/>
                  <a:pt x="8001" y="9835"/>
                </a:cubicBezTo>
                <a:close/>
                <a:moveTo>
                  <a:pt x="2727" y="11943"/>
                </a:moveTo>
                <a:cubicBezTo>
                  <a:pt x="3274" y="11943"/>
                  <a:pt x="3715" y="12383"/>
                  <a:pt x="3715" y="12919"/>
                </a:cubicBezTo>
                <a:cubicBezTo>
                  <a:pt x="3715" y="13467"/>
                  <a:pt x="3274" y="13907"/>
                  <a:pt x="2727" y="13907"/>
                </a:cubicBezTo>
                <a:cubicBezTo>
                  <a:pt x="2179" y="13907"/>
                  <a:pt x="1738" y="13467"/>
                  <a:pt x="1738" y="12919"/>
                </a:cubicBezTo>
                <a:cubicBezTo>
                  <a:pt x="1738" y="12383"/>
                  <a:pt x="2179" y="11943"/>
                  <a:pt x="2727" y="11943"/>
                </a:cubicBezTo>
                <a:close/>
                <a:moveTo>
                  <a:pt x="5834" y="15050"/>
                </a:moveTo>
                <a:cubicBezTo>
                  <a:pt x="6382" y="15050"/>
                  <a:pt x="6822" y="15491"/>
                  <a:pt x="6822" y="16038"/>
                </a:cubicBezTo>
                <a:cubicBezTo>
                  <a:pt x="6822" y="16574"/>
                  <a:pt x="6382" y="17015"/>
                  <a:pt x="5834" y="17015"/>
                </a:cubicBezTo>
                <a:cubicBezTo>
                  <a:pt x="5298" y="17015"/>
                  <a:pt x="4858" y="16574"/>
                  <a:pt x="4858" y="16038"/>
                </a:cubicBezTo>
                <a:cubicBezTo>
                  <a:pt x="4858" y="15491"/>
                  <a:pt x="5298" y="15050"/>
                  <a:pt x="5834" y="15050"/>
                </a:cubicBezTo>
                <a:close/>
                <a:moveTo>
                  <a:pt x="619" y="1"/>
                </a:moveTo>
                <a:cubicBezTo>
                  <a:pt x="417" y="1"/>
                  <a:pt x="202" y="13"/>
                  <a:pt x="0" y="24"/>
                </a:cubicBezTo>
                <a:lnTo>
                  <a:pt x="0" y="2668"/>
                </a:lnTo>
                <a:cubicBezTo>
                  <a:pt x="167" y="2537"/>
                  <a:pt x="381" y="2453"/>
                  <a:pt x="619" y="2453"/>
                </a:cubicBezTo>
                <a:cubicBezTo>
                  <a:pt x="1167" y="2453"/>
                  <a:pt x="1607" y="2894"/>
                  <a:pt x="1607" y="3430"/>
                </a:cubicBezTo>
                <a:cubicBezTo>
                  <a:pt x="1607" y="3977"/>
                  <a:pt x="1167" y="4418"/>
                  <a:pt x="619" y="4418"/>
                </a:cubicBezTo>
                <a:cubicBezTo>
                  <a:pt x="381" y="4418"/>
                  <a:pt x="167" y="4335"/>
                  <a:pt x="0" y="4204"/>
                </a:cubicBezTo>
                <a:lnTo>
                  <a:pt x="0" y="17431"/>
                </a:lnTo>
                <a:cubicBezTo>
                  <a:pt x="167" y="17289"/>
                  <a:pt x="381" y="17217"/>
                  <a:pt x="619" y="17217"/>
                </a:cubicBezTo>
                <a:cubicBezTo>
                  <a:pt x="1167" y="17217"/>
                  <a:pt x="1607" y="17658"/>
                  <a:pt x="1607" y="18193"/>
                </a:cubicBezTo>
                <a:cubicBezTo>
                  <a:pt x="1607" y="18741"/>
                  <a:pt x="1167" y="19182"/>
                  <a:pt x="619" y="19182"/>
                </a:cubicBezTo>
                <a:cubicBezTo>
                  <a:pt x="381" y="19182"/>
                  <a:pt x="167" y="19098"/>
                  <a:pt x="0" y="18955"/>
                </a:cubicBezTo>
                <a:lnTo>
                  <a:pt x="0" y="21610"/>
                </a:lnTo>
                <a:cubicBezTo>
                  <a:pt x="202" y="21622"/>
                  <a:pt x="417" y="21622"/>
                  <a:pt x="619" y="21622"/>
                </a:cubicBezTo>
                <a:cubicBezTo>
                  <a:pt x="6584" y="21622"/>
                  <a:pt x="11430" y="16777"/>
                  <a:pt x="11430" y="10812"/>
                </a:cubicBezTo>
                <a:cubicBezTo>
                  <a:pt x="11430" y="4858"/>
                  <a:pt x="6584"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57F60215-B8CA-29C9-AAA9-CA09474A051A}"/>
              </a:ext>
            </a:extLst>
          </p:cNvPr>
          <p:cNvSpPr>
            <a:spLocks noGrp="1"/>
          </p:cNvSpPr>
          <p:nvPr>
            <p:ph type="body" idx="1"/>
          </p:nvPr>
        </p:nvSpPr>
        <p:spPr>
          <a:xfrm>
            <a:off x="543100" y="1100736"/>
            <a:ext cx="7763115" cy="3414268"/>
          </a:xfrm>
        </p:spPr>
        <p:txBody>
          <a:bodyPr/>
          <a:lstStyle/>
          <a:p>
            <a:pPr>
              <a:lnSpc>
                <a:spcPct val="114999"/>
              </a:lnSpc>
            </a:pPr>
            <a:r>
              <a:rPr lang="en-US" sz="1100" b="1"/>
              <a:t>QUERY 3:</a:t>
            </a:r>
            <a:r>
              <a:rPr lang="en-US" sz="1100"/>
              <a:t> </a:t>
            </a:r>
            <a:r>
              <a:rPr lang="en-US" sz="1100" i="1"/>
              <a:t>Prompt the user to enter an age group. Then, display the total number of people in that age group who have received their first and second dose of the vaccine, grouped and sorted by region and date.</a:t>
            </a:r>
            <a:endParaRPr lang="en-US"/>
          </a:p>
          <a:p>
            <a:pPr>
              <a:lnSpc>
                <a:spcPct val="114999"/>
              </a:lnSpc>
            </a:pPr>
            <a:endParaRPr lang="en-US" sz="1100" i="1"/>
          </a:p>
          <a:p>
            <a:pPr marL="114300" indent="0">
              <a:lnSpc>
                <a:spcPct val="114999"/>
              </a:lnSpc>
              <a:buNone/>
            </a:pPr>
            <a:endParaRPr lang="en-US" sz="1100" i="1"/>
          </a:p>
        </p:txBody>
      </p:sp>
      <p:pic>
        <p:nvPicPr>
          <p:cNvPr id="5" name="Picture 5" descr="Text, letter&#10;&#10;Description automatically generated">
            <a:extLst>
              <a:ext uri="{FF2B5EF4-FFF2-40B4-BE49-F238E27FC236}">
                <a16:creationId xmlns:a16="http://schemas.microsoft.com/office/drawing/2014/main" id="{5EC87CC6-4B47-C5B9-173D-7082E649701C}"/>
              </a:ext>
            </a:extLst>
          </p:cNvPr>
          <p:cNvPicPr>
            <a:picLocks noChangeAspect="1"/>
          </p:cNvPicPr>
          <p:nvPr/>
        </p:nvPicPr>
        <p:blipFill>
          <a:blip r:embed="rId2"/>
          <a:stretch>
            <a:fillRect/>
          </a:stretch>
        </p:blipFill>
        <p:spPr>
          <a:xfrm>
            <a:off x="1012760" y="1719780"/>
            <a:ext cx="5841404" cy="2188094"/>
          </a:xfrm>
          <a:prstGeom prst="rect">
            <a:avLst/>
          </a:prstGeom>
        </p:spPr>
      </p:pic>
      <p:pic>
        <p:nvPicPr>
          <p:cNvPr id="4" name="Picture 4" descr="Text&#10;&#10;Description automatically generated">
            <a:extLst>
              <a:ext uri="{FF2B5EF4-FFF2-40B4-BE49-F238E27FC236}">
                <a16:creationId xmlns:a16="http://schemas.microsoft.com/office/drawing/2014/main" id="{6684CEA0-0CE5-28A6-F193-7741DF461A37}"/>
              </a:ext>
            </a:extLst>
          </p:cNvPr>
          <p:cNvPicPr>
            <a:picLocks noChangeAspect="1"/>
          </p:cNvPicPr>
          <p:nvPr/>
        </p:nvPicPr>
        <p:blipFill>
          <a:blip r:embed="rId3"/>
          <a:stretch>
            <a:fillRect/>
          </a:stretch>
        </p:blipFill>
        <p:spPr>
          <a:xfrm>
            <a:off x="3331475" y="2830450"/>
            <a:ext cx="4849823" cy="1419874"/>
          </a:xfrm>
          <a:prstGeom prst="rect">
            <a:avLst/>
          </a:prstGeom>
        </p:spPr>
      </p:pic>
    </p:spTree>
    <p:extLst>
      <p:ext uri="{BB962C8B-B14F-4D97-AF65-F5344CB8AC3E}">
        <p14:creationId xmlns:p14="http://schemas.microsoft.com/office/powerpoint/2010/main" val="3919332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13EF-65B8-D3FE-5037-8C034ACC8A9D}"/>
              </a:ext>
            </a:extLst>
          </p:cNvPr>
          <p:cNvSpPr>
            <a:spLocks noGrp="1"/>
          </p:cNvSpPr>
          <p:nvPr>
            <p:ph type="title"/>
          </p:nvPr>
        </p:nvSpPr>
        <p:spPr/>
        <p:txBody>
          <a:bodyPr/>
          <a:lstStyle/>
          <a:p>
            <a:r>
              <a:rPr lang="en-US" b="0"/>
              <a:t>Scenarios</a:t>
            </a:r>
            <a:br>
              <a:rPr lang="en-US" b="0"/>
            </a:br>
            <a:endParaRPr lang="en-US" b="0"/>
          </a:p>
        </p:txBody>
      </p:sp>
      <p:sp>
        <p:nvSpPr>
          <p:cNvPr id="25" name="Google Shape;275;p38">
            <a:extLst>
              <a:ext uri="{FF2B5EF4-FFF2-40B4-BE49-F238E27FC236}">
                <a16:creationId xmlns:a16="http://schemas.microsoft.com/office/drawing/2014/main" id="{1801B675-FDBE-78F2-B380-759AF12FB20C}"/>
              </a:ext>
            </a:extLst>
          </p:cNvPr>
          <p:cNvSpPr/>
          <p:nvPr/>
        </p:nvSpPr>
        <p:spPr>
          <a:xfrm>
            <a:off x="68974" y="4832531"/>
            <a:ext cx="136032" cy="151872"/>
          </a:xfrm>
          <a:custGeom>
            <a:avLst/>
            <a:gdLst/>
            <a:ahLst/>
            <a:cxnLst/>
            <a:rect l="l" t="t" r="r" b="b"/>
            <a:pathLst>
              <a:path w="4251" h="4746" extrusionOk="0">
                <a:moveTo>
                  <a:pt x="2215" y="1"/>
                </a:moveTo>
                <a:cubicBezTo>
                  <a:pt x="1596" y="215"/>
                  <a:pt x="965" y="382"/>
                  <a:pt x="310" y="513"/>
                </a:cubicBezTo>
                <a:lnTo>
                  <a:pt x="917" y="2787"/>
                </a:lnTo>
                <a:lnTo>
                  <a:pt x="834" y="2810"/>
                </a:lnTo>
                <a:cubicBezTo>
                  <a:pt x="310" y="2953"/>
                  <a:pt x="0" y="3489"/>
                  <a:pt x="143" y="4013"/>
                </a:cubicBezTo>
                <a:cubicBezTo>
                  <a:pt x="264" y="4456"/>
                  <a:pt x="665" y="4745"/>
                  <a:pt x="1103" y="4745"/>
                </a:cubicBezTo>
                <a:cubicBezTo>
                  <a:pt x="1183" y="4745"/>
                  <a:pt x="1264" y="4736"/>
                  <a:pt x="1346" y="4715"/>
                </a:cubicBezTo>
                <a:lnTo>
                  <a:pt x="3417" y="4156"/>
                </a:lnTo>
                <a:cubicBezTo>
                  <a:pt x="3941" y="4013"/>
                  <a:pt x="4251" y="3477"/>
                  <a:pt x="4120" y="2953"/>
                </a:cubicBezTo>
                <a:cubicBezTo>
                  <a:pt x="3999" y="2522"/>
                  <a:pt x="3609" y="2218"/>
                  <a:pt x="3161" y="2218"/>
                </a:cubicBezTo>
                <a:cubicBezTo>
                  <a:pt x="3077" y="2218"/>
                  <a:pt x="2992" y="2228"/>
                  <a:pt x="2905" y="2251"/>
                </a:cubicBezTo>
                <a:lnTo>
                  <a:pt x="2822" y="2275"/>
                </a:lnTo>
                <a:lnTo>
                  <a:pt x="2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6;p38">
            <a:extLst>
              <a:ext uri="{FF2B5EF4-FFF2-40B4-BE49-F238E27FC236}">
                <a16:creationId xmlns:a16="http://schemas.microsoft.com/office/drawing/2014/main" id="{F8DA30BA-67BE-F1E9-01EC-D97D2D3DB6B9}"/>
              </a:ext>
            </a:extLst>
          </p:cNvPr>
          <p:cNvSpPr/>
          <p:nvPr/>
        </p:nvSpPr>
        <p:spPr>
          <a:xfrm>
            <a:off x="269742" y="4712531"/>
            <a:ext cx="157024" cy="153952"/>
          </a:xfrm>
          <a:custGeom>
            <a:avLst/>
            <a:gdLst/>
            <a:ahLst/>
            <a:cxnLst/>
            <a:rect l="l" t="t" r="r" b="b"/>
            <a:pathLst>
              <a:path w="4907" h="4811" extrusionOk="0">
                <a:moveTo>
                  <a:pt x="1394" y="0"/>
                </a:moveTo>
                <a:cubicBezTo>
                  <a:pt x="965" y="500"/>
                  <a:pt x="501" y="964"/>
                  <a:pt x="1" y="1393"/>
                </a:cubicBezTo>
                <a:lnTo>
                  <a:pt x="1668" y="3072"/>
                </a:lnTo>
                <a:lnTo>
                  <a:pt x="1608" y="3131"/>
                </a:lnTo>
                <a:cubicBezTo>
                  <a:pt x="1227" y="3512"/>
                  <a:pt x="1227" y="4143"/>
                  <a:pt x="1608" y="4524"/>
                </a:cubicBezTo>
                <a:cubicBezTo>
                  <a:pt x="1804" y="4715"/>
                  <a:pt x="2057" y="4810"/>
                  <a:pt x="2309" y="4810"/>
                </a:cubicBezTo>
                <a:cubicBezTo>
                  <a:pt x="2561" y="4810"/>
                  <a:pt x="2811" y="4715"/>
                  <a:pt x="3001" y="4524"/>
                </a:cubicBezTo>
                <a:lnTo>
                  <a:pt x="4525" y="3000"/>
                </a:lnTo>
                <a:cubicBezTo>
                  <a:pt x="4906" y="2619"/>
                  <a:pt x="4906" y="2000"/>
                  <a:pt x="4525" y="1619"/>
                </a:cubicBezTo>
                <a:cubicBezTo>
                  <a:pt x="4329" y="1423"/>
                  <a:pt x="4076" y="1325"/>
                  <a:pt x="3824" y="1325"/>
                </a:cubicBezTo>
                <a:cubicBezTo>
                  <a:pt x="3573" y="1325"/>
                  <a:pt x="3323" y="1423"/>
                  <a:pt x="3132" y="1619"/>
                </a:cubicBezTo>
                <a:lnTo>
                  <a:pt x="3061" y="1679"/>
                </a:lnTo>
                <a:lnTo>
                  <a:pt x="1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7;p38">
            <a:extLst>
              <a:ext uri="{FF2B5EF4-FFF2-40B4-BE49-F238E27FC236}">
                <a16:creationId xmlns:a16="http://schemas.microsoft.com/office/drawing/2014/main" id="{76127698-CE6F-4F0F-5345-C77F46070531}"/>
              </a:ext>
            </a:extLst>
          </p:cNvPr>
          <p:cNvSpPr/>
          <p:nvPr/>
        </p:nvSpPr>
        <p:spPr>
          <a:xfrm>
            <a:off x="389774" y="4515283"/>
            <a:ext cx="155072" cy="129408"/>
          </a:xfrm>
          <a:custGeom>
            <a:avLst/>
            <a:gdLst/>
            <a:ahLst/>
            <a:cxnLst/>
            <a:rect l="l" t="t" r="r" b="b"/>
            <a:pathLst>
              <a:path w="4846" h="4044" extrusionOk="0">
                <a:moveTo>
                  <a:pt x="3763" y="1"/>
                </a:moveTo>
                <a:cubicBezTo>
                  <a:pt x="3334" y="1"/>
                  <a:pt x="2930" y="276"/>
                  <a:pt x="2810" y="735"/>
                </a:cubicBezTo>
                <a:lnTo>
                  <a:pt x="2786" y="818"/>
                </a:lnTo>
                <a:lnTo>
                  <a:pt x="500" y="199"/>
                </a:lnTo>
                <a:cubicBezTo>
                  <a:pt x="381" y="854"/>
                  <a:pt x="214" y="1497"/>
                  <a:pt x="0" y="2104"/>
                </a:cubicBezTo>
                <a:lnTo>
                  <a:pt x="2274" y="2711"/>
                </a:lnTo>
                <a:lnTo>
                  <a:pt x="2250" y="2807"/>
                </a:lnTo>
                <a:cubicBezTo>
                  <a:pt x="2108" y="3330"/>
                  <a:pt x="2417" y="3866"/>
                  <a:pt x="2941" y="4009"/>
                </a:cubicBezTo>
                <a:cubicBezTo>
                  <a:pt x="3029" y="4033"/>
                  <a:pt x="3117" y="4044"/>
                  <a:pt x="3204" y="4044"/>
                </a:cubicBezTo>
                <a:cubicBezTo>
                  <a:pt x="3643" y="4044"/>
                  <a:pt x="4036" y="3754"/>
                  <a:pt x="4155" y="3307"/>
                </a:cubicBezTo>
                <a:lnTo>
                  <a:pt x="4703" y="1235"/>
                </a:lnTo>
                <a:cubicBezTo>
                  <a:pt x="4846" y="711"/>
                  <a:pt x="4536" y="175"/>
                  <a:pt x="4013" y="32"/>
                </a:cubicBezTo>
                <a:cubicBezTo>
                  <a:pt x="3930" y="11"/>
                  <a:pt x="3846" y="1"/>
                  <a:pt x="3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8;p38">
            <a:extLst>
              <a:ext uri="{FF2B5EF4-FFF2-40B4-BE49-F238E27FC236}">
                <a16:creationId xmlns:a16="http://schemas.microsoft.com/office/drawing/2014/main" id="{3D881A4F-D864-2160-52DB-9BFEA68C492F}"/>
              </a:ext>
            </a:extLst>
          </p:cNvPr>
          <p:cNvSpPr/>
          <p:nvPr/>
        </p:nvSpPr>
        <p:spPr>
          <a:xfrm>
            <a:off x="389390" y="4248883"/>
            <a:ext cx="155456" cy="129184"/>
          </a:xfrm>
          <a:custGeom>
            <a:avLst/>
            <a:gdLst/>
            <a:ahLst/>
            <a:cxnLst/>
            <a:rect l="l" t="t" r="r" b="b"/>
            <a:pathLst>
              <a:path w="4858" h="4037" extrusionOk="0">
                <a:moveTo>
                  <a:pt x="3217" y="0"/>
                </a:moveTo>
                <a:cubicBezTo>
                  <a:pt x="3130" y="0"/>
                  <a:pt x="3041" y="11"/>
                  <a:pt x="2953" y="35"/>
                </a:cubicBezTo>
                <a:cubicBezTo>
                  <a:pt x="2429" y="178"/>
                  <a:pt x="2120" y="714"/>
                  <a:pt x="2262" y="1237"/>
                </a:cubicBezTo>
                <a:lnTo>
                  <a:pt x="2286" y="1321"/>
                </a:lnTo>
                <a:lnTo>
                  <a:pt x="0" y="1928"/>
                </a:lnTo>
                <a:cubicBezTo>
                  <a:pt x="226" y="2547"/>
                  <a:pt x="393" y="3178"/>
                  <a:pt x="512" y="3833"/>
                </a:cubicBezTo>
                <a:lnTo>
                  <a:pt x="2798" y="3226"/>
                </a:lnTo>
                <a:lnTo>
                  <a:pt x="2822" y="3309"/>
                </a:lnTo>
                <a:cubicBezTo>
                  <a:pt x="2940" y="3762"/>
                  <a:pt x="3336" y="4036"/>
                  <a:pt x="3759" y="4036"/>
                </a:cubicBezTo>
                <a:cubicBezTo>
                  <a:pt x="3847" y="4036"/>
                  <a:pt x="3936" y="4024"/>
                  <a:pt x="4025" y="4000"/>
                </a:cubicBezTo>
                <a:cubicBezTo>
                  <a:pt x="4548" y="3869"/>
                  <a:pt x="4858" y="3321"/>
                  <a:pt x="4715" y="2797"/>
                </a:cubicBezTo>
                <a:lnTo>
                  <a:pt x="4167" y="725"/>
                </a:lnTo>
                <a:cubicBezTo>
                  <a:pt x="4048" y="288"/>
                  <a:pt x="3655" y="0"/>
                  <a:pt x="3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9;p38">
            <a:extLst>
              <a:ext uri="{FF2B5EF4-FFF2-40B4-BE49-F238E27FC236}">
                <a16:creationId xmlns:a16="http://schemas.microsoft.com/office/drawing/2014/main" id="{6422EED7-2CF4-ECEE-186B-989BE06D4AB5}"/>
              </a:ext>
            </a:extLst>
          </p:cNvPr>
          <p:cNvSpPr/>
          <p:nvPr/>
        </p:nvSpPr>
        <p:spPr>
          <a:xfrm>
            <a:off x="269742" y="4026803"/>
            <a:ext cx="157024" cy="153856"/>
          </a:xfrm>
          <a:custGeom>
            <a:avLst/>
            <a:gdLst/>
            <a:ahLst/>
            <a:cxnLst/>
            <a:rect l="l" t="t" r="r" b="b"/>
            <a:pathLst>
              <a:path w="4907" h="4808" extrusionOk="0">
                <a:moveTo>
                  <a:pt x="2309" y="1"/>
                </a:moveTo>
                <a:cubicBezTo>
                  <a:pt x="2057" y="1"/>
                  <a:pt x="1804" y="99"/>
                  <a:pt x="1608" y="296"/>
                </a:cubicBezTo>
                <a:cubicBezTo>
                  <a:pt x="1227" y="677"/>
                  <a:pt x="1227" y="1296"/>
                  <a:pt x="1608" y="1689"/>
                </a:cubicBezTo>
                <a:lnTo>
                  <a:pt x="1668" y="1748"/>
                </a:lnTo>
                <a:lnTo>
                  <a:pt x="1" y="3415"/>
                </a:lnTo>
                <a:cubicBezTo>
                  <a:pt x="501" y="3844"/>
                  <a:pt x="965" y="4308"/>
                  <a:pt x="1394" y="4808"/>
                </a:cubicBezTo>
                <a:lnTo>
                  <a:pt x="3061" y="3141"/>
                </a:lnTo>
                <a:lnTo>
                  <a:pt x="3132" y="3201"/>
                </a:lnTo>
                <a:cubicBezTo>
                  <a:pt x="3323" y="3391"/>
                  <a:pt x="3573" y="3486"/>
                  <a:pt x="3824" y="3486"/>
                </a:cubicBezTo>
                <a:cubicBezTo>
                  <a:pt x="4076" y="3486"/>
                  <a:pt x="4329" y="3391"/>
                  <a:pt x="4525" y="3201"/>
                </a:cubicBezTo>
                <a:cubicBezTo>
                  <a:pt x="4906" y="2820"/>
                  <a:pt x="4906" y="2189"/>
                  <a:pt x="4525" y="1808"/>
                </a:cubicBezTo>
                <a:lnTo>
                  <a:pt x="3001" y="296"/>
                </a:lnTo>
                <a:cubicBezTo>
                  <a:pt x="2811" y="99"/>
                  <a:pt x="2561" y="1"/>
                  <a:pt x="2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0;p38">
            <a:extLst>
              <a:ext uri="{FF2B5EF4-FFF2-40B4-BE49-F238E27FC236}">
                <a16:creationId xmlns:a16="http://schemas.microsoft.com/office/drawing/2014/main" id="{C8196139-DC6D-D8FF-B7F2-7B003073A80A}"/>
              </a:ext>
            </a:extLst>
          </p:cNvPr>
          <p:cNvSpPr/>
          <p:nvPr/>
        </p:nvSpPr>
        <p:spPr>
          <a:xfrm>
            <a:off x="68974" y="3909011"/>
            <a:ext cx="136032" cy="152032"/>
          </a:xfrm>
          <a:custGeom>
            <a:avLst/>
            <a:gdLst/>
            <a:ahLst/>
            <a:cxnLst/>
            <a:rect l="l" t="t" r="r" b="b"/>
            <a:pathLst>
              <a:path w="4251" h="4751" extrusionOk="0">
                <a:moveTo>
                  <a:pt x="1087" y="1"/>
                </a:moveTo>
                <a:cubicBezTo>
                  <a:pt x="655" y="1"/>
                  <a:pt x="262" y="289"/>
                  <a:pt x="143" y="726"/>
                </a:cubicBezTo>
                <a:cubicBezTo>
                  <a:pt x="0" y="1262"/>
                  <a:pt x="310" y="1798"/>
                  <a:pt x="834" y="1941"/>
                </a:cubicBezTo>
                <a:lnTo>
                  <a:pt x="917" y="1964"/>
                </a:lnTo>
                <a:lnTo>
                  <a:pt x="310" y="4238"/>
                </a:lnTo>
                <a:cubicBezTo>
                  <a:pt x="965" y="4358"/>
                  <a:pt x="1596" y="4536"/>
                  <a:pt x="2215" y="4750"/>
                </a:cubicBezTo>
                <a:lnTo>
                  <a:pt x="2822" y="2464"/>
                </a:lnTo>
                <a:lnTo>
                  <a:pt x="2905" y="2488"/>
                </a:lnTo>
                <a:cubicBezTo>
                  <a:pt x="2995" y="2514"/>
                  <a:pt x="3084" y="2526"/>
                  <a:pt x="3171" y="2526"/>
                </a:cubicBezTo>
                <a:cubicBezTo>
                  <a:pt x="3615" y="2526"/>
                  <a:pt x="4000" y="2216"/>
                  <a:pt x="4120" y="1798"/>
                </a:cubicBezTo>
                <a:cubicBezTo>
                  <a:pt x="4251" y="1274"/>
                  <a:pt x="3941" y="726"/>
                  <a:pt x="3417" y="595"/>
                </a:cubicBezTo>
                <a:lnTo>
                  <a:pt x="1346" y="36"/>
                </a:lnTo>
                <a:cubicBezTo>
                  <a:pt x="1259" y="12"/>
                  <a:pt x="1172" y="1"/>
                  <a:pt x="10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1;p38">
            <a:extLst>
              <a:ext uri="{FF2B5EF4-FFF2-40B4-BE49-F238E27FC236}">
                <a16:creationId xmlns:a16="http://schemas.microsoft.com/office/drawing/2014/main" id="{8AF3969A-ABBE-04E1-341C-A1DE0F544BE0}"/>
              </a:ext>
            </a:extLst>
          </p:cNvPr>
          <p:cNvSpPr/>
          <p:nvPr/>
        </p:nvSpPr>
        <p:spPr>
          <a:xfrm>
            <a:off x="-15986" y="4100627"/>
            <a:ext cx="365760" cy="691936"/>
          </a:xfrm>
          <a:custGeom>
            <a:avLst/>
            <a:gdLst/>
            <a:ahLst/>
            <a:cxnLst/>
            <a:rect l="l" t="t" r="r" b="b"/>
            <a:pathLst>
              <a:path w="11430" h="21623" extrusionOk="0">
                <a:moveTo>
                  <a:pt x="5834" y="4608"/>
                </a:moveTo>
                <a:cubicBezTo>
                  <a:pt x="6382" y="4608"/>
                  <a:pt x="6822" y="5049"/>
                  <a:pt x="6822" y="5597"/>
                </a:cubicBezTo>
                <a:cubicBezTo>
                  <a:pt x="6822" y="6144"/>
                  <a:pt x="6382" y="6585"/>
                  <a:pt x="5834" y="6585"/>
                </a:cubicBezTo>
                <a:cubicBezTo>
                  <a:pt x="5298" y="6585"/>
                  <a:pt x="4858" y="6144"/>
                  <a:pt x="4858" y="5597"/>
                </a:cubicBezTo>
                <a:cubicBezTo>
                  <a:pt x="4858" y="5049"/>
                  <a:pt x="5298" y="4608"/>
                  <a:pt x="5834" y="4608"/>
                </a:cubicBezTo>
                <a:close/>
                <a:moveTo>
                  <a:pt x="2727" y="7716"/>
                </a:moveTo>
                <a:cubicBezTo>
                  <a:pt x="3274" y="7716"/>
                  <a:pt x="3715" y="8168"/>
                  <a:pt x="3715" y="8704"/>
                </a:cubicBezTo>
                <a:cubicBezTo>
                  <a:pt x="3715" y="9252"/>
                  <a:pt x="3274" y="9692"/>
                  <a:pt x="2727" y="9692"/>
                </a:cubicBezTo>
                <a:cubicBezTo>
                  <a:pt x="2179" y="9692"/>
                  <a:pt x="1738" y="9252"/>
                  <a:pt x="1738" y="8704"/>
                </a:cubicBezTo>
                <a:cubicBezTo>
                  <a:pt x="1738" y="8168"/>
                  <a:pt x="2179" y="7716"/>
                  <a:pt x="2727" y="7716"/>
                </a:cubicBezTo>
                <a:close/>
                <a:moveTo>
                  <a:pt x="8001" y="9835"/>
                </a:moveTo>
                <a:cubicBezTo>
                  <a:pt x="8549" y="9835"/>
                  <a:pt x="8989" y="10276"/>
                  <a:pt x="8989" y="10812"/>
                </a:cubicBezTo>
                <a:cubicBezTo>
                  <a:pt x="8989" y="11359"/>
                  <a:pt x="8549" y="11800"/>
                  <a:pt x="8001" y="11800"/>
                </a:cubicBezTo>
                <a:cubicBezTo>
                  <a:pt x="7453" y="11800"/>
                  <a:pt x="7013" y="11359"/>
                  <a:pt x="7013" y="10812"/>
                </a:cubicBezTo>
                <a:cubicBezTo>
                  <a:pt x="7013" y="10276"/>
                  <a:pt x="7453" y="9835"/>
                  <a:pt x="8001" y="9835"/>
                </a:cubicBezTo>
                <a:close/>
                <a:moveTo>
                  <a:pt x="2727" y="11943"/>
                </a:moveTo>
                <a:cubicBezTo>
                  <a:pt x="3274" y="11943"/>
                  <a:pt x="3715" y="12383"/>
                  <a:pt x="3715" y="12919"/>
                </a:cubicBezTo>
                <a:cubicBezTo>
                  <a:pt x="3715" y="13467"/>
                  <a:pt x="3274" y="13907"/>
                  <a:pt x="2727" y="13907"/>
                </a:cubicBezTo>
                <a:cubicBezTo>
                  <a:pt x="2179" y="13907"/>
                  <a:pt x="1738" y="13467"/>
                  <a:pt x="1738" y="12919"/>
                </a:cubicBezTo>
                <a:cubicBezTo>
                  <a:pt x="1738" y="12383"/>
                  <a:pt x="2179" y="11943"/>
                  <a:pt x="2727" y="11943"/>
                </a:cubicBezTo>
                <a:close/>
                <a:moveTo>
                  <a:pt x="5834" y="15050"/>
                </a:moveTo>
                <a:cubicBezTo>
                  <a:pt x="6382" y="15050"/>
                  <a:pt x="6822" y="15491"/>
                  <a:pt x="6822" y="16038"/>
                </a:cubicBezTo>
                <a:cubicBezTo>
                  <a:pt x="6822" y="16574"/>
                  <a:pt x="6382" y="17015"/>
                  <a:pt x="5834" y="17015"/>
                </a:cubicBezTo>
                <a:cubicBezTo>
                  <a:pt x="5298" y="17015"/>
                  <a:pt x="4858" y="16574"/>
                  <a:pt x="4858" y="16038"/>
                </a:cubicBezTo>
                <a:cubicBezTo>
                  <a:pt x="4858" y="15491"/>
                  <a:pt x="5298" y="15050"/>
                  <a:pt x="5834" y="15050"/>
                </a:cubicBezTo>
                <a:close/>
                <a:moveTo>
                  <a:pt x="619" y="1"/>
                </a:moveTo>
                <a:cubicBezTo>
                  <a:pt x="417" y="1"/>
                  <a:pt x="202" y="13"/>
                  <a:pt x="0" y="24"/>
                </a:cubicBezTo>
                <a:lnTo>
                  <a:pt x="0" y="2668"/>
                </a:lnTo>
                <a:cubicBezTo>
                  <a:pt x="167" y="2537"/>
                  <a:pt x="381" y="2453"/>
                  <a:pt x="619" y="2453"/>
                </a:cubicBezTo>
                <a:cubicBezTo>
                  <a:pt x="1167" y="2453"/>
                  <a:pt x="1607" y="2894"/>
                  <a:pt x="1607" y="3430"/>
                </a:cubicBezTo>
                <a:cubicBezTo>
                  <a:pt x="1607" y="3977"/>
                  <a:pt x="1167" y="4418"/>
                  <a:pt x="619" y="4418"/>
                </a:cubicBezTo>
                <a:cubicBezTo>
                  <a:pt x="381" y="4418"/>
                  <a:pt x="167" y="4335"/>
                  <a:pt x="0" y="4204"/>
                </a:cubicBezTo>
                <a:lnTo>
                  <a:pt x="0" y="17431"/>
                </a:lnTo>
                <a:cubicBezTo>
                  <a:pt x="167" y="17289"/>
                  <a:pt x="381" y="17217"/>
                  <a:pt x="619" y="17217"/>
                </a:cubicBezTo>
                <a:cubicBezTo>
                  <a:pt x="1167" y="17217"/>
                  <a:pt x="1607" y="17658"/>
                  <a:pt x="1607" y="18193"/>
                </a:cubicBezTo>
                <a:cubicBezTo>
                  <a:pt x="1607" y="18741"/>
                  <a:pt x="1167" y="19182"/>
                  <a:pt x="619" y="19182"/>
                </a:cubicBezTo>
                <a:cubicBezTo>
                  <a:pt x="381" y="19182"/>
                  <a:pt x="167" y="19098"/>
                  <a:pt x="0" y="18955"/>
                </a:cubicBezTo>
                <a:lnTo>
                  <a:pt x="0" y="21610"/>
                </a:lnTo>
                <a:cubicBezTo>
                  <a:pt x="202" y="21622"/>
                  <a:pt x="417" y="21622"/>
                  <a:pt x="619" y="21622"/>
                </a:cubicBezTo>
                <a:cubicBezTo>
                  <a:pt x="6584" y="21622"/>
                  <a:pt x="11430" y="16777"/>
                  <a:pt x="11430" y="10812"/>
                </a:cubicBezTo>
                <a:cubicBezTo>
                  <a:pt x="11430" y="4858"/>
                  <a:pt x="6584"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57F60215-B8CA-29C9-AAA9-CA09474A051A}"/>
              </a:ext>
            </a:extLst>
          </p:cNvPr>
          <p:cNvSpPr>
            <a:spLocks noGrp="1"/>
          </p:cNvSpPr>
          <p:nvPr>
            <p:ph type="body" idx="1"/>
          </p:nvPr>
        </p:nvSpPr>
        <p:spPr>
          <a:xfrm>
            <a:off x="543100" y="1100736"/>
            <a:ext cx="7763115" cy="3414268"/>
          </a:xfrm>
        </p:spPr>
        <p:txBody>
          <a:bodyPr/>
          <a:lstStyle/>
          <a:p>
            <a:pPr>
              <a:lnSpc>
                <a:spcPct val="114999"/>
              </a:lnSpc>
            </a:pPr>
            <a:r>
              <a:rPr lang="en-US" sz="1100" b="1"/>
              <a:t>QUERY 4: </a:t>
            </a:r>
            <a:r>
              <a:rPr lang="en-US" sz="1100" i="1"/>
              <a:t>Assume a COVID outbreak occurred due to holiday gatherings. Find how many ICU cases each provincial region saw during the last 2 weeks of December of 2021 (December 18 – December 31). Order them from most cases to least cases.</a:t>
            </a:r>
            <a:endParaRPr lang="en-US"/>
          </a:p>
          <a:p>
            <a:pPr>
              <a:lnSpc>
                <a:spcPct val="114999"/>
              </a:lnSpc>
            </a:pPr>
            <a:endParaRPr lang="en-US" sz="1100" i="1"/>
          </a:p>
          <a:p>
            <a:pPr marL="114300" indent="0">
              <a:lnSpc>
                <a:spcPct val="114999"/>
              </a:lnSpc>
              <a:buNone/>
            </a:pPr>
            <a:endParaRPr lang="en-US" sz="1100" i="1"/>
          </a:p>
        </p:txBody>
      </p:sp>
      <p:pic>
        <p:nvPicPr>
          <p:cNvPr id="4" name="Picture 4" descr="Text, email&#10;&#10;Description automatically generated">
            <a:extLst>
              <a:ext uri="{FF2B5EF4-FFF2-40B4-BE49-F238E27FC236}">
                <a16:creationId xmlns:a16="http://schemas.microsoft.com/office/drawing/2014/main" id="{E377A69D-BC11-9D1C-019F-9A5D065A6E1B}"/>
              </a:ext>
            </a:extLst>
          </p:cNvPr>
          <p:cNvPicPr>
            <a:picLocks noChangeAspect="1"/>
          </p:cNvPicPr>
          <p:nvPr/>
        </p:nvPicPr>
        <p:blipFill rotWithShape="1">
          <a:blip r:embed="rId2"/>
          <a:srcRect t="25714" b="33611"/>
          <a:stretch/>
        </p:blipFill>
        <p:spPr>
          <a:xfrm>
            <a:off x="1074728" y="2032023"/>
            <a:ext cx="5262804" cy="1041959"/>
          </a:xfrm>
          <a:prstGeom prst="rect">
            <a:avLst/>
          </a:prstGeom>
        </p:spPr>
      </p:pic>
      <p:pic>
        <p:nvPicPr>
          <p:cNvPr id="5" name="Picture 5" descr="A picture containing text&#10;&#10;Description automatically generated">
            <a:extLst>
              <a:ext uri="{FF2B5EF4-FFF2-40B4-BE49-F238E27FC236}">
                <a16:creationId xmlns:a16="http://schemas.microsoft.com/office/drawing/2014/main" id="{0E49C3BF-B2AF-29D0-4387-2763890B5BBB}"/>
              </a:ext>
            </a:extLst>
          </p:cNvPr>
          <p:cNvPicPr>
            <a:picLocks noChangeAspect="1"/>
          </p:cNvPicPr>
          <p:nvPr/>
        </p:nvPicPr>
        <p:blipFill>
          <a:blip r:embed="rId3"/>
          <a:stretch>
            <a:fillRect/>
          </a:stretch>
        </p:blipFill>
        <p:spPr>
          <a:xfrm>
            <a:off x="3886813" y="3032562"/>
            <a:ext cx="3393961" cy="1343677"/>
          </a:xfrm>
          <a:prstGeom prst="rect">
            <a:avLst/>
          </a:prstGeom>
        </p:spPr>
      </p:pic>
    </p:spTree>
    <p:extLst>
      <p:ext uri="{BB962C8B-B14F-4D97-AF65-F5344CB8AC3E}">
        <p14:creationId xmlns:p14="http://schemas.microsoft.com/office/powerpoint/2010/main" val="4247064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13EF-65B8-D3FE-5037-8C034ACC8A9D}"/>
              </a:ext>
            </a:extLst>
          </p:cNvPr>
          <p:cNvSpPr>
            <a:spLocks noGrp="1"/>
          </p:cNvSpPr>
          <p:nvPr>
            <p:ph type="title"/>
          </p:nvPr>
        </p:nvSpPr>
        <p:spPr/>
        <p:txBody>
          <a:bodyPr/>
          <a:lstStyle/>
          <a:p>
            <a:r>
              <a:rPr lang="en-US" b="0"/>
              <a:t>Scenarios</a:t>
            </a:r>
            <a:br>
              <a:rPr lang="en-US" b="0"/>
            </a:br>
            <a:endParaRPr lang="en-US" b="0"/>
          </a:p>
        </p:txBody>
      </p:sp>
      <p:sp>
        <p:nvSpPr>
          <p:cNvPr id="25" name="Google Shape;275;p38">
            <a:extLst>
              <a:ext uri="{FF2B5EF4-FFF2-40B4-BE49-F238E27FC236}">
                <a16:creationId xmlns:a16="http://schemas.microsoft.com/office/drawing/2014/main" id="{1801B675-FDBE-78F2-B380-759AF12FB20C}"/>
              </a:ext>
            </a:extLst>
          </p:cNvPr>
          <p:cNvSpPr/>
          <p:nvPr/>
        </p:nvSpPr>
        <p:spPr>
          <a:xfrm>
            <a:off x="68974" y="4832531"/>
            <a:ext cx="136032" cy="151872"/>
          </a:xfrm>
          <a:custGeom>
            <a:avLst/>
            <a:gdLst/>
            <a:ahLst/>
            <a:cxnLst/>
            <a:rect l="l" t="t" r="r" b="b"/>
            <a:pathLst>
              <a:path w="4251" h="4746" extrusionOk="0">
                <a:moveTo>
                  <a:pt x="2215" y="1"/>
                </a:moveTo>
                <a:cubicBezTo>
                  <a:pt x="1596" y="215"/>
                  <a:pt x="965" y="382"/>
                  <a:pt x="310" y="513"/>
                </a:cubicBezTo>
                <a:lnTo>
                  <a:pt x="917" y="2787"/>
                </a:lnTo>
                <a:lnTo>
                  <a:pt x="834" y="2810"/>
                </a:lnTo>
                <a:cubicBezTo>
                  <a:pt x="310" y="2953"/>
                  <a:pt x="0" y="3489"/>
                  <a:pt x="143" y="4013"/>
                </a:cubicBezTo>
                <a:cubicBezTo>
                  <a:pt x="264" y="4456"/>
                  <a:pt x="665" y="4745"/>
                  <a:pt x="1103" y="4745"/>
                </a:cubicBezTo>
                <a:cubicBezTo>
                  <a:pt x="1183" y="4745"/>
                  <a:pt x="1264" y="4736"/>
                  <a:pt x="1346" y="4715"/>
                </a:cubicBezTo>
                <a:lnTo>
                  <a:pt x="3417" y="4156"/>
                </a:lnTo>
                <a:cubicBezTo>
                  <a:pt x="3941" y="4013"/>
                  <a:pt x="4251" y="3477"/>
                  <a:pt x="4120" y="2953"/>
                </a:cubicBezTo>
                <a:cubicBezTo>
                  <a:pt x="3999" y="2522"/>
                  <a:pt x="3609" y="2218"/>
                  <a:pt x="3161" y="2218"/>
                </a:cubicBezTo>
                <a:cubicBezTo>
                  <a:pt x="3077" y="2218"/>
                  <a:pt x="2992" y="2228"/>
                  <a:pt x="2905" y="2251"/>
                </a:cubicBezTo>
                <a:lnTo>
                  <a:pt x="2822" y="2275"/>
                </a:lnTo>
                <a:lnTo>
                  <a:pt x="2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6;p38">
            <a:extLst>
              <a:ext uri="{FF2B5EF4-FFF2-40B4-BE49-F238E27FC236}">
                <a16:creationId xmlns:a16="http://schemas.microsoft.com/office/drawing/2014/main" id="{F8DA30BA-67BE-F1E9-01EC-D97D2D3DB6B9}"/>
              </a:ext>
            </a:extLst>
          </p:cNvPr>
          <p:cNvSpPr/>
          <p:nvPr/>
        </p:nvSpPr>
        <p:spPr>
          <a:xfrm>
            <a:off x="269742" y="4712531"/>
            <a:ext cx="157024" cy="153952"/>
          </a:xfrm>
          <a:custGeom>
            <a:avLst/>
            <a:gdLst/>
            <a:ahLst/>
            <a:cxnLst/>
            <a:rect l="l" t="t" r="r" b="b"/>
            <a:pathLst>
              <a:path w="4907" h="4811" extrusionOk="0">
                <a:moveTo>
                  <a:pt x="1394" y="0"/>
                </a:moveTo>
                <a:cubicBezTo>
                  <a:pt x="965" y="500"/>
                  <a:pt x="501" y="964"/>
                  <a:pt x="1" y="1393"/>
                </a:cubicBezTo>
                <a:lnTo>
                  <a:pt x="1668" y="3072"/>
                </a:lnTo>
                <a:lnTo>
                  <a:pt x="1608" y="3131"/>
                </a:lnTo>
                <a:cubicBezTo>
                  <a:pt x="1227" y="3512"/>
                  <a:pt x="1227" y="4143"/>
                  <a:pt x="1608" y="4524"/>
                </a:cubicBezTo>
                <a:cubicBezTo>
                  <a:pt x="1804" y="4715"/>
                  <a:pt x="2057" y="4810"/>
                  <a:pt x="2309" y="4810"/>
                </a:cubicBezTo>
                <a:cubicBezTo>
                  <a:pt x="2561" y="4810"/>
                  <a:pt x="2811" y="4715"/>
                  <a:pt x="3001" y="4524"/>
                </a:cubicBezTo>
                <a:lnTo>
                  <a:pt x="4525" y="3000"/>
                </a:lnTo>
                <a:cubicBezTo>
                  <a:pt x="4906" y="2619"/>
                  <a:pt x="4906" y="2000"/>
                  <a:pt x="4525" y="1619"/>
                </a:cubicBezTo>
                <a:cubicBezTo>
                  <a:pt x="4329" y="1423"/>
                  <a:pt x="4076" y="1325"/>
                  <a:pt x="3824" y="1325"/>
                </a:cubicBezTo>
                <a:cubicBezTo>
                  <a:pt x="3573" y="1325"/>
                  <a:pt x="3323" y="1423"/>
                  <a:pt x="3132" y="1619"/>
                </a:cubicBezTo>
                <a:lnTo>
                  <a:pt x="3061" y="1679"/>
                </a:lnTo>
                <a:lnTo>
                  <a:pt x="1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7;p38">
            <a:extLst>
              <a:ext uri="{FF2B5EF4-FFF2-40B4-BE49-F238E27FC236}">
                <a16:creationId xmlns:a16="http://schemas.microsoft.com/office/drawing/2014/main" id="{76127698-CE6F-4F0F-5345-C77F46070531}"/>
              </a:ext>
            </a:extLst>
          </p:cNvPr>
          <p:cNvSpPr/>
          <p:nvPr/>
        </p:nvSpPr>
        <p:spPr>
          <a:xfrm>
            <a:off x="389774" y="4515283"/>
            <a:ext cx="155072" cy="129408"/>
          </a:xfrm>
          <a:custGeom>
            <a:avLst/>
            <a:gdLst/>
            <a:ahLst/>
            <a:cxnLst/>
            <a:rect l="l" t="t" r="r" b="b"/>
            <a:pathLst>
              <a:path w="4846" h="4044" extrusionOk="0">
                <a:moveTo>
                  <a:pt x="3763" y="1"/>
                </a:moveTo>
                <a:cubicBezTo>
                  <a:pt x="3334" y="1"/>
                  <a:pt x="2930" y="276"/>
                  <a:pt x="2810" y="735"/>
                </a:cubicBezTo>
                <a:lnTo>
                  <a:pt x="2786" y="818"/>
                </a:lnTo>
                <a:lnTo>
                  <a:pt x="500" y="199"/>
                </a:lnTo>
                <a:cubicBezTo>
                  <a:pt x="381" y="854"/>
                  <a:pt x="214" y="1497"/>
                  <a:pt x="0" y="2104"/>
                </a:cubicBezTo>
                <a:lnTo>
                  <a:pt x="2274" y="2711"/>
                </a:lnTo>
                <a:lnTo>
                  <a:pt x="2250" y="2807"/>
                </a:lnTo>
                <a:cubicBezTo>
                  <a:pt x="2108" y="3330"/>
                  <a:pt x="2417" y="3866"/>
                  <a:pt x="2941" y="4009"/>
                </a:cubicBezTo>
                <a:cubicBezTo>
                  <a:pt x="3029" y="4033"/>
                  <a:pt x="3117" y="4044"/>
                  <a:pt x="3204" y="4044"/>
                </a:cubicBezTo>
                <a:cubicBezTo>
                  <a:pt x="3643" y="4044"/>
                  <a:pt x="4036" y="3754"/>
                  <a:pt x="4155" y="3307"/>
                </a:cubicBezTo>
                <a:lnTo>
                  <a:pt x="4703" y="1235"/>
                </a:lnTo>
                <a:cubicBezTo>
                  <a:pt x="4846" y="711"/>
                  <a:pt x="4536" y="175"/>
                  <a:pt x="4013" y="32"/>
                </a:cubicBezTo>
                <a:cubicBezTo>
                  <a:pt x="3930" y="11"/>
                  <a:pt x="3846" y="1"/>
                  <a:pt x="3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8;p38">
            <a:extLst>
              <a:ext uri="{FF2B5EF4-FFF2-40B4-BE49-F238E27FC236}">
                <a16:creationId xmlns:a16="http://schemas.microsoft.com/office/drawing/2014/main" id="{3D881A4F-D864-2160-52DB-9BFEA68C492F}"/>
              </a:ext>
            </a:extLst>
          </p:cNvPr>
          <p:cNvSpPr/>
          <p:nvPr/>
        </p:nvSpPr>
        <p:spPr>
          <a:xfrm>
            <a:off x="389390" y="4248883"/>
            <a:ext cx="155456" cy="129184"/>
          </a:xfrm>
          <a:custGeom>
            <a:avLst/>
            <a:gdLst/>
            <a:ahLst/>
            <a:cxnLst/>
            <a:rect l="l" t="t" r="r" b="b"/>
            <a:pathLst>
              <a:path w="4858" h="4037" extrusionOk="0">
                <a:moveTo>
                  <a:pt x="3217" y="0"/>
                </a:moveTo>
                <a:cubicBezTo>
                  <a:pt x="3130" y="0"/>
                  <a:pt x="3041" y="11"/>
                  <a:pt x="2953" y="35"/>
                </a:cubicBezTo>
                <a:cubicBezTo>
                  <a:pt x="2429" y="178"/>
                  <a:pt x="2120" y="714"/>
                  <a:pt x="2262" y="1237"/>
                </a:cubicBezTo>
                <a:lnTo>
                  <a:pt x="2286" y="1321"/>
                </a:lnTo>
                <a:lnTo>
                  <a:pt x="0" y="1928"/>
                </a:lnTo>
                <a:cubicBezTo>
                  <a:pt x="226" y="2547"/>
                  <a:pt x="393" y="3178"/>
                  <a:pt x="512" y="3833"/>
                </a:cubicBezTo>
                <a:lnTo>
                  <a:pt x="2798" y="3226"/>
                </a:lnTo>
                <a:lnTo>
                  <a:pt x="2822" y="3309"/>
                </a:lnTo>
                <a:cubicBezTo>
                  <a:pt x="2940" y="3762"/>
                  <a:pt x="3336" y="4036"/>
                  <a:pt x="3759" y="4036"/>
                </a:cubicBezTo>
                <a:cubicBezTo>
                  <a:pt x="3847" y="4036"/>
                  <a:pt x="3936" y="4024"/>
                  <a:pt x="4025" y="4000"/>
                </a:cubicBezTo>
                <a:cubicBezTo>
                  <a:pt x="4548" y="3869"/>
                  <a:pt x="4858" y="3321"/>
                  <a:pt x="4715" y="2797"/>
                </a:cubicBezTo>
                <a:lnTo>
                  <a:pt x="4167" y="725"/>
                </a:lnTo>
                <a:cubicBezTo>
                  <a:pt x="4048" y="288"/>
                  <a:pt x="3655" y="0"/>
                  <a:pt x="3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9;p38">
            <a:extLst>
              <a:ext uri="{FF2B5EF4-FFF2-40B4-BE49-F238E27FC236}">
                <a16:creationId xmlns:a16="http://schemas.microsoft.com/office/drawing/2014/main" id="{6422EED7-2CF4-ECEE-186B-989BE06D4AB5}"/>
              </a:ext>
            </a:extLst>
          </p:cNvPr>
          <p:cNvSpPr/>
          <p:nvPr/>
        </p:nvSpPr>
        <p:spPr>
          <a:xfrm>
            <a:off x="269742" y="4026803"/>
            <a:ext cx="157024" cy="153856"/>
          </a:xfrm>
          <a:custGeom>
            <a:avLst/>
            <a:gdLst/>
            <a:ahLst/>
            <a:cxnLst/>
            <a:rect l="l" t="t" r="r" b="b"/>
            <a:pathLst>
              <a:path w="4907" h="4808" extrusionOk="0">
                <a:moveTo>
                  <a:pt x="2309" y="1"/>
                </a:moveTo>
                <a:cubicBezTo>
                  <a:pt x="2057" y="1"/>
                  <a:pt x="1804" y="99"/>
                  <a:pt x="1608" y="296"/>
                </a:cubicBezTo>
                <a:cubicBezTo>
                  <a:pt x="1227" y="677"/>
                  <a:pt x="1227" y="1296"/>
                  <a:pt x="1608" y="1689"/>
                </a:cubicBezTo>
                <a:lnTo>
                  <a:pt x="1668" y="1748"/>
                </a:lnTo>
                <a:lnTo>
                  <a:pt x="1" y="3415"/>
                </a:lnTo>
                <a:cubicBezTo>
                  <a:pt x="501" y="3844"/>
                  <a:pt x="965" y="4308"/>
                  <a:pt x="1394" y="4808"/>
                </a:cubicBezTo>
                <a:lnTo>
                  <a:pt x="3061" y="3141"/>
                </a:lnTo>
                <a:lnTo>
                  <a:pt x="3132" y="3201"/>
                </a:lnTo>
                <a:cubicBezTo>
                  <a:pt x="3323" y="3391"/>
                  <a:pt x="3573" y="3486"/>
                  <a:pt x="3824" y="3486"/>
                </a:cubicBezTo>
                <a:cubicBezTo>
                  <a:pt x="4076" y="3486"/>
                  <a:pt x="4329" y="3391"/>
                  <a:pt x="4525" y="3201"/>
                </a:cubicBezTo>
                <a:cubicBezTo>
                  <a:pt x="4906" y="2820"/>
                  <a:pt x="4906" y="2189"/>
                  <a:pt x="4525" y="1808"/>
                </a:cubicBezTo>
                <a:lnTo>
                  <a:pt x="3001" y="296"/>
                </a:lnTo>
                <a:cubicBezTo>
                  <a:pt x="2811" y="99"/>
                  <a:pt x="2561" y="1"/>
                  <a:pt x="2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0;p38">
            <a:extLst>
              <a:ext uri="{FF2B5EF4-FFF2-40B4-BE49-F238E27FC236}">
                <a16:creationId xmlns:a16="http://schemas.microsoft.com/office/drawing/2014/main" id="{C8196139-DC6D-D8FF-B7F2-7B003073A80A}"/>
              </a:ext>
            </a:extLst>
          </p:cNvPr>
          <p:cNvSpPr/>
          <p:nvPr/>
        </p:nvSpPr>
        <p:spPr>
          <a:xfrm>
            <a:off x="68974" y="3909011"/>
            <a:ext cx="136032" cy="152032"/>
          </a:xfrm>
          <a:custGeom>
            <a:avLst/>
            <a:gdLst/>
            <a:ahLst/>
            <a:cxnLst/>
            <a:rect l="l" t="t" r="r" b="b"/>
            <a:pathLst>
              <a:path w="4251" h="4751" extrusionOk="0">
                <a:moveTo>
                  <a:pt x="1087" y="1"/>
                </a:moveTo>
                <a:cubicBezTo>
                  <a:pt x="655" y="1"/>
                  <a:pt x="262" y="289"/>
                  <a:pt x="143" y="726"/>
                </a:cubicBezTo>
                <a:cubicBezTo>
                  <a:pt x="0" y="1262"/>
                  <a:pt x="310" y="1798"/>
                  <a:pt x="834" y="1941"/>
                </a:cubicBezTo>
                <a:lnTo>
                  <a:pt x="917" y="1964"/>
                </a:lnTo>
                <a:lnTo>
                  <a:pt x="310" y="4238"/>
                </a:lnTo>
                <a:cubicBezTo>
                  <a:pt x="965" y="4358"/>
                  <a:pt x="1596" y="4536"/>
                  <a:pt x="2215" y="4750"/>
                </a:cubicBezTo>
                <a:lnTo>
                  <a:pt x="2822" y="2464"/>
                </a:lnTo>
                <a:lnTo>
                  <a:pt x="2905" y="2488"/>
                </a:lnTo>
                <a:cubicBezTo>
                  <a:pt x="2995" y="2514"/>
                  <a:pt x="3084" y="2526"/>
                  <a:pt x="3171" y="2526"/>
                </a:cubicBezTo>
                <a:cubicBezTo>
                  <a:pt x="3615" y="2526"/>
                  <a:pt x="4000" y="2216"/>
                  <a:pt x="4120" y="1798"/>
                </a:cubicBezTo>
                <a:cubicBezTo>
                  <a:pt x="4251" y="1274"/>
                  <a:pt x="3941" y="726"/>
                  <a:pt x="3417" y="595"/>
                </a:cubicBezTo>
                <a:lnTo>
                  <a:pt x="1346" y="36"/>
                </a:lnTo>
                <a:cubicBezTo>
                  <a:pt x="1259" y="12"/>
                  <a:pt x="1172" y="1"/>
                  <a:pt x="10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1;p38">
            <a:extLst>
              <a:ext uri="{FF2B5EF4-FFF2-40B4-BE49-F238E27FC236}">
                <a16:creationId xmlns:a16="http://schemas.microsoft.com/office/drawing/2014/main" id="{8AF3969A-ABBE-04E1-341C-A1DE0F544BE0}"/>
              </a:ext>
            </a:extLst>
          </p:cNvPr>
          <p:cNvSpPr/>
          <p:nvPr/>
        </p:nvSpPr>
        <p:spPr>
          <a:xfrm>
            <a:off x="-15986" y="4100627"/>
            <a:ext cx="365760" cy="691936"/>
          </a:xfrm>
          <a:custGeom>
            <a:avLst/>
            <a:gdLst/>
            <a:ahLst/>
            <a:cxnLst/>
            <a:rect l="l" t="t" r="r" b="b"/>
            <a:pathLst>
              <a:path w="11430" h="21623" extrusionOk="0">
                <a:moveTo>
                  <a:pt x="5834" y="4608"/>
                </a:moveTo>
                <a:cubicBezTo>
                  <a:pt x="6382" y="4608"/>
                  <a:pt x="6822" y="5049"/>
                  <a:pt x="6822" y="5597"/>
                </a:cubicBezTo>
                <a:cubicBezTo>
                  <a:pt x="6822" y="6144"/>
                  <a:pt x="6382" y="6585"/>
                  <a:pt x="5834" y="6585"/>
                </a:cubicBezTo>
                <a:cubicBezTo>
                  <a:pt x="5298" y="6585"/>
                  <a:pt x="4858" y="6144"/>
                  <a:pt x="4858" y="5597"/>
                </a:cubicBezTo>
                <a:cubicBezTo>
                  <a:pt x="4858" y="5049"/>
                  <a:pt x="5298" y="4608"/>
                  <a:pt x="5834" y="4608"/>
                </a:cubicBezTo>
                <a:close/>
                <a:moveTo>
                  <a:pt x="2727" y="7716"/>
                </a:moveTo>
                <a:cubicBezTo>
                  <a:pt x="3274" y="7716"/>
                  <a:pt x="3715" y="8168"/>
                  <a:pt x="3715" y="8704"/>
                </a:cubicBezTo>
                <a:cubicBezTo>
                  <a:pt x="3715" y="9252"/>
                  <a:pt x="3274" y="9692"/>
                  <a:pt x="2727" y="9692"/>
                </a:cubicBezTo>
                <a:cubicBezTo>
                  <a:pt x="2179" y="9692"/>
                  <a:pt x="1738" y="9252"/>
                  <a:pt x="1738" y="8704"/>
                </a:cubicBezTo>
                <a:cubicBezTo>
                  <a:pt x="1738" y="8168"/>
                  <a:pt x="2179" y="7716"/>
                  <a:pt x="2727" y="7716"/>
                </a:cubicBezTo>
                <a:close/>
                <a:moveTo>
                  <a:pt x="8001" y="9835"/>
                </a:moveTo>
                <a:cubicBezTo>
                  <a:pt x="8549" y="9835"/>
                  <a:pt x="8989" y="10276"/>
                  <a:pt x="8989" y="10812"/>
                </a:cubicBezTo>
                <a:cubicBezTo>
                  <a:pt x="8989" y="11359"/>
                  <a:pt x="8549" y="11800"/>
                  <a:pt x="8001" y="11800"/>
                </a:cubicBezTo>
                <a:cubicBezTo>
                  <a:pt x="7453" y="11800"/>
                  <a:pt x="7013" y="11359"/>
                  <a:pt x="7013" y="10812"/>
                </a:cubicBezTo>
                <a:cubicBezTo>
                  <a:pt x="7013" y="10276"/>
                  <a:pt x="7453" y="9835"/>
                  <a:pt x="8001" y="9835"/>
                </a:cubicBezTo>
                <a:close/>
                <a:moveTo>
                  <a:pt x="2727" y="11943"/>
                </a:moveTo>
                <a:cubicBezTo>
                  <a:pt x="3274" y="11943"/>
                  <a:pt x="3715" y="12383"/>
                  <a:pt x="3715" y="12919"/>
                </a:cubicBezTo>
                <a:cubicBezTo>
                  <a:pt x="3715" y="13467"/>
                  <a:pt x="3274" y="13907"/>
                  <a:pt x="2727" y="13907"/>
                </a:cubicBezTo>
                <a:cubicBezTo>
                  <a:pt x="2179" y="13907"/>
                  <a:pt x="1738" y="13467"/>
                  <a:pt x="1738" y="12919"/>
                </a:cubicBezTo>
                <a:cubicBezTo>
                  <a:pt x="1738" y="12383"/>
                  <a:pt x="2179" y="11943"/>
                  <a:pt x="2727" y="11943"/>
                </a:cubicBezTo>
                <a:close/>
                <a:moveTo>
                  <a:pt x="5834" y="15050"/>
                </a:moveTo>
                <a:cubicBezTo>
                  <a:pt x="6382" y="15050"/>
                  <a:pt x="6822" y="15491"/>
                  <a:pt x="6822" y="16038"/>
                </a:cubicBezTo>
                <a:cubicBezTo>
                  <a:pt x="6822" y="16574"/>
                  <a:pt x="6382" y="17015"/>
                  <a:pt x="5834" y="17015"/>
                </a:cubicBezTo>
                <a:cubicBezTo>
                  <a:pt x="5298" y="17015"/>
                  <a:pt x="4858" y="16574"/>
                  <a:pt x="4858" y="16038"/>
                </a:cubicBezTo>
                <a:cubicBezTo>
                  <a:pt x="4858" y="15491"/>
                  <a:pt x="5298" y="15050"/>
                  <a:pt x="5834" y="15050"/>
                </a:cubicBezTo>
                <a:close/>
                <a:moveTo>
                  <a:pt x="619" y="1"/>
                </a:moveTo>
                <a:cubicBezTo>
                  <a:pt x="417" y="1"/>
                  <a:pt x="202" y="13"/>
                  <a:pt x="0" y="24"/>
                </a:cubicBezTo>
                <a:lnTo>
                  <a:pt x="0" y="2668"/>
                </a:lnTo>
                <a:cubicBezTo>
                  <a:pt x="167" y="2537"/>
                  <a:pt x="381" y="2453"/>
                  <a:pt x="619" y="2453"/>
                </a:cubicBezTo>
                <a:cubicBezTo>
                  <a:pt x="1167" y="2453"/>
                  <a:pt x="1607" y="2894"/>
                  <a:pt x="1607" y="3430"/>
                </a:cubicBezTo>
                <a:cubicBezTo>
                  <a:pt x="1607" y="3977"/>
                  <a:pt x="1167" y="4418"/>
                  <a:pt x="619" y="4418"/>
                </a:cubicBezTo>
                <a:cubicBezTo>
                  <a:pt x="381" y="4418"/>
                  <a:pt x="167" y="4335"/>
                  <a:pt x="0" y="4204"/>
                </a:cubicBezTo>
                <a:lnTo>
                  <a:pt x="0" y="17431"/>
                </a:lnTo>
                <a:cubicBezTo>
                  <a:pt x="167" y="17289"/>
                  <a:pt x="381" y="17217"/>
                  <a:pt x="619" y="17217"/>
                </a:cubicBezTo>
                <a:cubicBezTo>
                  <a:pt x="1167" y="17217"/>
                  <a:pt x="1607" y="17658"/>
                  <a:pt x="1607" y="18193"/>
                </a:cubicBezTo>
                <a:cubicBezTo>
                  <a:pt x="1607" y="18741"/>
                  <a:pt x="1167" y="19182"/>
                  <a:pt x="619" y="19182"/>
                </a:cubicBezTo>
                <a:cubicBezTo>
                  <a:pt x="381" y="19182"/>
                  <a:pt x="167" y="19098"/>
                  <a:pt x="0" y="18955"/>
                </a:cubicBezTo>
                <a:lnTo>
                  <a:pt x="0" y="21610"/>
                </a:lnTo>
                <a:cubicBezTo>
                  <a:pt x="202" y="21622"/>
                  <a:pt x="417" y="21622"/>
                  <a:pt x="619" y="21622"/>
                </a:cubicBezTo>
                <a:cubicBezTo>
                  <a:pt x="6584" y="21622"/>
                  <a:pt x="11430" y="16777"/>
                  <a:pt x="11430" y="10812"/>
                </a:cubicBezTo>
                <a:cubicBezTo>
                  <a:pt x="11430" y="4858"/>
                  <a:pt x="6584"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57F60215-B8CA-29C9-AAA9-CA09474A051A}"/>
              </a:ext>
            </a:extLst>
          </p:cNvPr>
          <p:cNvSpPr>
            <a:spLocks noGrp="1"/>
          </p:cNvSpPr>
          <p:nvPr>
            <p:ph type="body" idx="1"/>
          </p:nvPr>
        </p:nvSpPr>
        <p:spPr>
          <a:xfrm>
            <a:off x="543100" y="1100736"/>
            <a:ext cx="7763115" cy="3414268"/>
          </a:xfrm>
        </p:spPr>
        <p:txBody>
          <a:bodyPr/>
          <a:lstStyle/>
          <a:p>
            <a:pPr>
              <a:lnSpc>
                <a:spcPct val="114999"/>
              </a:lnSpc>
            </a:pPr>
            <a:r>
              <a:rPr lang="en-US" sz="1100" b="1"/>
              <a:t>QUERY 5: </a:t>
            </a:r>
            <a:r>
              <a:rPr lang="en-US" sz="1100" i="1"/>
              <a:t>The Omicron COVID variant was first reported in Canada November 28, 2021. Find the percent increase of Ontario COVID cases between November and December of 2021. (or the percent increase over the months).</a:t>
            </a:r>
            <a:endParaRPr lang="en-US"/>
          </a:p>
          <a:p>
            <a:pPr marL="114300" indent="0">
              <a:lnSpc>
                <a:spcPct val="114999"/>
              </a:lnSpc>
              <a:buNone/>
            </a:pPr>
            <a:endParaRPr lang="en-US" sz="1100" i="1"/>
          </a:p>
        </p:txBody>
      </p:sp>
      <p:pic>
        <p:nvPicPr>
          <p:cNvPr id="5" name="Picture 5">
            <a:extLst>
              <a:ext uri="{FF2B5EF4-FFF2-40B4-BE49-F238E27FC236}">
                <a16:creationId xmlns:a16="http://schemas.microsoft.com/office/drawing/2014/main" id="{F36C294B-52E8-2D3B-7F18-C9DE3FF90C4A}"/>
              </a:ext>
            </a:extLst>
          </p:cNvPr>
          <p:cNvPicPr>
            <a:picLocks noChangeAspect="1"/>
          </p:cNvPicPr>
          <p:nvPr/>
        </p:nvPicPr>
        <p:blipFill>
          <a:blip r:embed="rId2"/>
          <a:stretch>
            <a:fillRect/>
          </a:stretch>
        </p:blipFill>
        <p:spPr>
          <a:xfrm>
            <a:off x="1018726" y="3504339"/>
            <a:ext cx="6587595" cy="1353891"/>
          </a:xfrm>
          <a:prstGeom prst="rect">
            <a:avLst/>
          </a:prstGeom>
        </p:spPr>
      </p:pic>
      <p:pic>
        <p:nvPicPr>
          <p:cNvPr id="6" name="Picture 6" descr="A screenshot of a computer&#10;&#10;Description automatically generated">
            <a:extLst>
              <a:ext uri="{FF2B5EF4-FFF2-40B4-BE49-F238E27FC236}">
                <a16:creationId xmlns:a16="http://schemas.microsoft.com/office/drawing/2014/main" id="{3E87881B-0EFE-851E-962D-D2159AD47963}"/>
              </a:ext>
            </a:extLst>
          </p:cNvPr>
          <p:cNvPicPr>
            <a:picLocks noChangeAspect="1"/>
          </p:cNvPicPr>
          <p:nvPr/>
        </p:nvPicPr>
        <p:blipFill>
          <a:blip r:embed="rId3"/>
          <a:stretch>
            <a:fillRect/>
          </a:stretch>
        </p:blipFill>
        <p:spPr>
          <a:xfrm>
            <a:off x="167440" y="1590036"/>
            <a:ext cx="8899357" cy="1782956"/>
          </a:xfrm>
          <a:prstGeom prst="rect">
            <a:avLst/>
          </a:prstGeom>
        </p:spPr>
      </p:pic>
    </p:spTree>
    <p:extLst>
      <p:ext uri="{BB962C8B-B14F-4D97-AF65-F5344CB8AC3E}">
        <p14:creationId xmlns:p14="http://schemas.microsoft.com/office/powerpoint/2010/main" val="3579641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13EF-65B8-D3FE-5037-8C034ACC8A9D}"/>
              </a:ext>
            </a:extLst>
          </p:cNvPr>
          <p:cNvSpPr>
            <a:spLocks noGrp="1"/>
          </p:cNvSpPr>
          <p:nvPr>
            <p:ph type="title"/>
          </p:nvPr>
        </p:nvSpPr>
        <p:spPr/>
        <p:txBody>
          <a:bodyPr/>
          <a:lstStyle/>
          <a:p>
            <a:r>
              <a:rPr lang="en-US" b="0"/>
              <a:t>Scenarios</a:t>
            </a:r>
            <a:br>
              <a:rPr lang="en-US" b="0"/>
            </a:br>
            <a:endParaRPr lang="en-US" b="0"/>
          </a:p>
        </p:txBody>
      </p:sp>
      <p:sp>
        <p:nvSpPr>
          <p:cNvPr id="25" name="Google Shape;275;p38">
            <a:extLst>
              <a:ext uri="{FF2B5EF4-FFF2-40B4-BE49-F238E27FC236}">
                <a16:creationId xmlns:a16="http://schemas.microsoft.com/office/drawing/2014/main" id="{1801B675-FDBE-78F2-B380-759AF12FB20C}"/>
              </a:ext>
            </a:extLst>
          </p:cNvPr>
          <p:cNvSpPr/>
          <p:nvPr/>
        </p:nvSpPr>
        <p:spPr>
          <a:xfrm>
            <a:off x="68974" y="4832531"/>
            <a:ext cx="136032" cy="151872"/>
          </a:xfrm>
          <a:custGeom>
            <a:avLst/>
            <a:gdLst/>
            <a:ahLst/>
            <a:cxnLst/>
            <a:rect l="l" t="t" r="r" b="b"/>
            <a:pathLst>
              <a:path w="4251" h="4746" extrusionOk="0">
                <a:moveTo>
                  <a:pt x="2215" y="1"/>
                </a:moveTo>
                <a:cubicBezTo>
                  <a:pt x="1596" y="215"/>
                  <a:pt x="965" y="382"/>
                  <a:pt x="310" y="513"/>
                </a:cubicBezTo>
                <a:lnTo>
                  <a:pt x="917" y="2787"/>
                </a:lnTo>
                <a:lnTo>
                  <a:pt x="834" y="2810"/>
                </a:lnTo>
                <a:cubicBezTo>
                  <a:pt x="310" y="2953"/>
                  <a:pt x="0" y="3489"/>
                  <a:pt x="143" y="4013"/>
                </a:cubicBezTo>
                <a:cubicBezTo>
                  <a:pt x="264" y="4456"/>
                  <a:pt x="665" y="4745"/>
                  <a:pt x="1103" y="4745"/>
                </a:cubicBezTo>
                <a:cubicBezTo>
                  <a:pt x="1183" y="4745"/>
                  <a:pt x="1264" y="4736"/>
                  <a:pt x="1346" y="4715"/>
                </a:cubicBezTo>
                <a:lnTo>
                  <a:pt x="3417" y="4156"/>
                </a:lnTo>
                <a:cubicBezTo>
                  <a:pt x="3941" y="4013"/>
                  <a:pt x="4251" y="3477"/>
                  <a:pt x="4120" y="2953"/>
                </a:cubicBezTo>
                <a:cubicBezTo>
                  <a:pt x="3999" y="2522"/>
                  <a:pt x="3609" y="2218"/>
                  <a:pt x="3161" y="2218"/>
                </a:cubicBezTo>
                <a:cubicBezTo>
                  <a:pt x="3077" y="2218"/>
                  <a:pt x="2992" y="2228"/>
                  <a:pt x="2905" y="2251"/>
                </a:cubicBezTo>
                <a:lnTo>
                  <a:pt x="2822" y="2275"/>
                </a:lnTo>
                <a:lnTo>
                  <a:pt x="2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6;p38">
            <a:extLst>
              <a:ext uri="{FF2B5EF4-FFF2-40B4-BE49-F238E27FC236}">
                <a16:creationId xmlns:a16="http://schemas.microsoft.com/office/drawing/2014/main" id="{F8DA30BA-67BE-F1E9-01EC-D97D2D3DB6B9}"/>
              </a:ext>
            </a:extLst>
          </p:cNvPr>
          <p:cNvSpPr/>
          <p:nvPr/>
        </p:nvSpPr>
        <p:spPr>
          <a:xfrm>
            <a:off x="269742" y="4712531"/>
            <a:ext cx="157024" cy="153952"/>
          </a:xfrm>
          <a:custGeom>
            <a:avLst/>
            <a:gdLst/>
            <a:ahLst/>
            <a:cxnLst/>
            <a:rect l="l" t="t" r="r" b="b"/>
            <a:pathLst>
              <a:path w="4907" h="4811" extrusionOk="0">
                <a:moveTo>
                  <a:pt x="1394" y="0"/>
                </a:moveTo>
                <a:cubicBezTo>
                  <a:pt x="965" y="500"/>
                  <a:pt x="501" y="964"/>
                  <a:pt x="1" y="1393"/>
                </a:cubicBezTo>
                <a:lnTo>
                  <a:pt x="1668" y="3072"/>
                </a:lnTo>
                <a:lnTo>
                  <a:pt x="1608" y="3131"/>
                </a:lnTo>
                <a:cubicBezTo>
                  <a:pt x="1227" y="3512"/>
                  <a:pt x="1227" y="4143"/>
                  <a:pt x="1608" y="4524"/>
                </a:cubicBezTo>
                <a:cubicBezTo>
                  <a:pt x="1804" y="4715"/>
                  <a:pt x="2057" y="4810"/>
                  <a:pt x="2309" y="4810"/>
                </a:cubicBezTo>
                <a:cubicBezTo>
                  <a:pt x="2561" y="4810"/>
                  <a:pt x="2811" y="4715"/>
                  <a:pt x="3001" y="4524"/>
                </a:cubicBezTo>
                <a:lnTo>
                  <a:pt x="4525" y="3000"/>
                </a:lnTo>
                <a:cubicBezTo>
                  <a:pt x="4906" y="2619"/>
                  <a:pt x="4906" y="2000"/>
                  <a:pt x="4525" y="1619"/>
                </a:cubicBezTo>
                <a:cubicBezTo>
                  <a:pt x="4329" y="1423"/>
                  <a:pt x="4076" y="1325"/>
                  <a:pt x="3824" y="1325"/>
                </a:cubicBezTo>
                <a:cubicBezTo>
                  <a:pt x="3573" y="1325"/>
                  <a:pt x="3323" y="1423"/>
                  <a:pt x="3132" y="1619"/>
                </a:cubicBezTo>
                <a:lnTo>
                  <a:pt x="3061" y="1679"/>
                </a:lnTo>
                <a:lnTo>
                  <a:pt x="1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7;p38">
            <a:extLst>
              <a:ext uri="{FF2B5EF4-FFF2-40B4-BE49-F238E27FC236}">
                <a16:creationId xmlns:a16="http://schemas.microsoft.com/office/drawing/2014/main" id="{76127698-CE6F-4F0F-5345-C77F46070531}"/>
              </a:ext>
            </a:extLst>
          </p:cNvPr>
          <p:cNvSpPr/>
          <p:nvPr/>
        </p:nvSpPr>
        <p:spPr>
          <a:xfrm>
            <a:off x="389774" y="4515283"/>
            <a:ext cx="155072" cy="129408"/>
          </a:xfrm>
          <a:custGeom>
            <a:avLst/>
            <a:gdLst/>
            <a:ahLst/>
            <a:cxnLst/>
            <a:rect l="l" t="t" r="r" b="b"/>
            <a:pathLst>
              <a:path w="4846" h="4044" extrusionOk="0">
                <a:moveTo>
                  <a:pt x="3763" y="1"/>
                </a:moveTo>
                <a:cubicBezTo>
                  <a:pt x="3334" y="1"/>
                  <a:pt x="2930" y="276"/>
                  <a:pt x="2810" y="735"/>
                </a:cubicBezTo>
                <a:lnTo>
                  <a:pt x="2786" y="818"/>
                </a:lnTo>
                <a:lnTo>
                  <a:pt x="500" y="199"/>
                </a:lnTo>
                <a:cubicBezTo>
                  <a:pt x="381" y="854"/>
                  <a:pt x="214" y="1497"/>
                  <a:pt x="0" y="2104"/>
                </a:cubicBezTo>
                <a:lnTo>
                  <a:pt x="2274" y="2711"/>
                </a:lnTo>
                <a:lnTo>
                  <a:pt x="2250" y="2807"/>
                </a:lnTo>
                <a:cubicBezTo>
                  <a:pt x="2108" y="3330"/>
                  <a:pt x="2417" y="3866"/>
                  <a:pt x="2941" y="4009"/>
                </a:cubicBezTo>
                <a:cubicBezTo>
                  <a:pt x="3029" y="4033"/>
                  <a:pt x="3117" y="4044"/>
                  <a:pt x="3204" y="4044"/>
                </a:cubicBezTo>
                <a:cubicBezTo>
                  <a:pt x="3643" y="4044"/>
                  <a:pt x="4036" y="3754"/>
                  <a:pt x="4155" y="3307"/>
                </a:cubicBezTo>
                <a:lnTo>
                  <a:pt x="4703" y="1235"/>
                </a:lnTo>
                <a:cubicBezTo>
                  <a:pt x="4846" y="711"/>
                  <a:pt x="4536" y="175"/>
                  <a:pt x="4013" y="32"/>
                </a:cubicBezTo>
                <a:cubicBezTo>
                  <a:pt x="3930" y="11"/>
                  <a:pt x="3846" y="1"/>
                  <a:pt x="3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8;p38">
            <a:extLst>
              <a:ext uri="{FF2B5EF4-FFF2-40B4-BE49-F238E27FC236}">
                <a16:creationId xmlns:a16="http://schemas.microsoft.com/office/drawing/2014/main" id="{3D881A4F-D864-2160-52DB-9BFEA68C492F}"/>
              </a:ext>
            </a:extLst>
          </p:cNvPr>
          <p:cNvSpPr/>
          <p:nvPr/>
        </p:nvSpPr>
        <p:spPr>
          <a:xfrm>
            <a:off x="389390" y="4248883"/>
            <a:ext cx="155456" cy="129184"/>
          </a:xfrm>
          <a:custGeom>
            <a:avLst/>
            <a:gdLst/>
            <a:ahLst/>
            <a:cxnLst/>
            <a:rect l="l" t="t" r="r" b="b"/>
            <a:pathLst>
              <a:path w="4858" h="4037" extrusionOk="0">
                <a:moveTo>
                  <a:pt x="3217" y="0"/>
                </a:moveTo>
                <a:cubicBezTo>
                  <a:pt x="3130" y="0"/>
                  <a:pt x="3041" y="11"/>
                  <a:pt x="2953" y="35"/>
                </a:cubicBezTo>
                <a:cubicBezTo>
                  <a:pt x="2429" y="178"/>
                  <a:pt x="2120" y="714"/>
                  <a:pt x="2262" y="1237"/>
                </a:cubicBezTo>
                <a:lnTo>
                  <a:pt x="2286" y="1321"/>
                </a:lnTo>
                <a:lnTo>
                  <a:pt x="0" y="1928"/>
                </a:lnTo>
                <a:cubicBezTo>
                  <a:pt x="226" y="2547"/>
                  <a:pt x="393" y="3178"/>
                  <a:pt x="512" y="3833"/>
                </a:cubicBezTo>
                <a:lnTo>
                  <a:pt x="2798" y="3226"/>
                </a:lnTo>
                <a:lnTo>
                  <a:pt x="2822" y="3309"/>
                </a:lnTo>
                <a:cubicBezTo>
                  <a:pt x="2940" y="3762"/>
                  <a:pt x="3336" y="4036"/>
                  <a:pt x="3759" y="4036"/>
                </a:cubicBezTo>
                <a:cubicBezTo>
                  <a:pt x="3847" y="4036"/>
                  <a:pt x="3936" y="4024"/>
                  <a:pt x="4025" y="4000"/>
                </a:cubicBezTo>
                <a:cubicBezTo>
                  <a:pt x="4548" y="3869"/>
                  <a:pt x="4858" y="3321"/>
                  <a:pt x="4715" y="2797"/>
                </a:cubicBezTo>
                <a:lnTo>
                  <a:pt x="4167" y="725"/>
                </a:lnTo>
                <a:cubicBezTo>
                  <a:pt x="4048" y="288"/>
                  <a:pt x="3655" y="0"/>
                  <a:pt x="3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9;p38">
            <a:extLst>
              <a:ext uri="{FF2B5EF4-FFF2-40B4-BE49-F238E27FC236}">
                <a16:creationId xmlns:a16="http://schemas.microsoft.com/office/drawing/2014/main" id="{6422EED7-2CF4-ECEE-186B-989BE06D4AB5}"/>
              </a:ext>
            </a:extLst>
          </p:cNvPr>
          <p:cNvSpPr/>
          <p:nvPr/>
        </p:nvSpPr>
        <p:spPr>
          <a:xfrm>
            <a:off x="269742" y="4026803"/>
            <a:ext cx="157024" cy="153856"/>
          </a:xfrm>
          <a:custGeom>
            <a:avLst/>
            <a:gdLst/>
            <a:ahLst/>
            <a:cxnLst/>
            <a:rect l="l" t="t" r="r" b="b"/>
            <a:pathLst>
              <a:path w="4907" h="4808" extrusionOk="0">
                <a:moveTo>
                  <a:pt x="2309" y="1"/>
                </a:moveTo>
                <a:cubicBezTo>
                  <a:pt x="2057" y="1"/>
                  <a:pt x="1804" y="99"/>
                  <a:pt x="1608" y="296"/>
                </a:cubicBezTo>
                <a:cubicBezTo>
                  <a:pt x="1227" y="677"/>
                  <a:pt x="1227" y="1296"/>
                  <a:pt x="1608" y="1689"/>
                </a:cubicBezTo>
                <a:lnTo>
                  <a:pt x="1668" y="1748"/>
                </a:lnTo>
                <a:lnTo>
                  <a:pt x="1" y="3415"/>
                </a:lnTo>
                <a:cubicBezTo>
                  <a:pt x="501" y="3844"/>
                  <a:pt x="965" y="4308"/>
                  <a:pt x="1394" y="4808"/>
                </a:cubicBezTo>
                <a:lnTo>
                  <a:pt x="3061" y="3141"/>
                </a:lnTo>
                <a:lnTo>
                  <a:pt x="3132" y="3201"/>
                </a:lnTo>
                <a:cubicBezTo>
                  <a:pt x="3323" y="3391"/>
                  <a:pt x="3573" y="3486"/>
                  <a:pt x="3824" y="3486"/>
                </a:cubicBezTo>
                <a:cubicBezTo>
                  <a:pt x="4076" y="3486"/>
                  <a:pt x="4329" y="3391"/>
                  <a:pt x="4525" y="3201"/>
                </a:cubicBezTo>
                <a:cubicBezTo>
                  <a:pt x="4906" y="2820"/>
                  <a:pt x="4906" y="2189"/>
                  <a:pt x="4525" y="1808"/>
                </a:cubicBezTo>
                <a:lnTo>
                  <a:pt x="3001" y="296"/>
                </a:lnTo>
                <a:cubicBezTo>
                  <a:pt x="2811" y="99"/>
                  <a:pt x="2561" y="1"/>
                  <a:pt x="2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0;p38">
            <a:extLst>
              <a:ext uri="{FF2B5EF4-FFF2-40B4-BE49-F238E27FC236}">
                <a16:creationId xmlns:a16="http://schemas.microsoft.com/office/drawing/2014/main" id="{C8196139-DC6D-D8FF-B7F2-7B003073A80A}"/>
              </a:ext>
            </a:extLst>
          </p:cNvPr>
          <p:cNvSpPr/>
          <p:nvPr/>
        </p:nvSpPr>
        <p:spPr>
          <a:xfrm>
            <a:off x="68974" y="3909011"/>
            <a:ext cx="136032" cy="152032"/>
          </a:xfrm>
          <a:custGeom>
            <a:avLst/>
            <a:gdLst/>
            <a:ahLst/>
            <a:cxnLst/>
            <a:rect l="l" t="t" r="r" b="b"/>
            <a:pathLst>
              <a:path w="4251" h="4751" extrusionOk="0">
                <a:moveTo>
                  <a:pt x="1087" y="1"/>
                </a:moveTo>
                <a:cubicBezTo>
                  <a:pt x="655" y="1"/>
                  <a:pt x="262" y="289"/>
                  <a:pt x="143" y="726"/>
                </a:cubicBezTo>
                <a:cubicBezTo>
                  <a:pt x="0" y="1262"/>
                  <a:pt x="310" y="1798"/>
                  <a:pt x="834" y="1941"/>
                </a:cubicBezTo>
                <a:lnTo>
                  <a:pt x="917" y="1964"/>
                </a:lnTo>
                <a:lnTo>
                  <a:pt x="310" y="4238"/>
                </a:lnTo>
                <a:cubicBezTo>
                  <a:pt x="965" y="4358"/>
                  <a:pt x="1596" y="4536"/>
                  <a:pt x="2215" y="4750"/>
                </a:cubicBezTo>
                <a:lnTo>
                  <a:pt x="2822" y="2464"/>
                </a:lnTo>
                <a:lnTo>
                  <a:pt x="2905" y="2488"/>
                </a:lnTo>
                <a:cubicBezTo>
                  <a:pt x="2995" y="2514"/>
                  <a:pt x="3084" y="2526"/>
                  <a:pt x="3171" y="2526"/>
                </a:cubicBezTo>
                <a:cubicBezTo>
                  <a:pt x="3615" y="2526"/>
                  <a:pt x="4000" y="2216"/>
                  <a:pt x="4120" y="1798"/>
                </a:cubicBezTo>
                <a:cubicBezTo>
                  <a:pt x="4251" y="1274"/>
                  <a:pt x="3941" y="726"/>
                  <a:pt x="3417" y="595"/>
                </a:cubicBezTo>
                <a:lnTo>
                  <a:pt x="1346" y="36"/>
                </a:lnTo>
                <a:cubicBezTo>
                  <a:pt x="1259" y="12"/>
                  <a:pt x="1172" y="1"/>
                  <a:pt x="10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1;p38">
            <a:extLst>
              <a:ext uri="{FF2B5EF4-FFF2-40B4-BE49-F238E27FC236}">
                <a16:creationId xmlns:a16="http://schemas.microsoft.com/office/drawing/2014/main" id="{8AF3969A-ABBE-04E1-341C-A1DE0F544BE0}"/>
              </a:ext>
            </a:extLst>
          </p:cNvPr>
          <p:cNvSpPr/>
          <p:nvPr/>
        </p:nvSpPr>
        <p:spPr>
          <a:xfrm>
            <a:off x="-15986" y="4100627"/>
            <a:ext cx="365760" cy="691936"/>
          </a:xfrm>
          <a:custGeom>
            <a:avLst/>
            <a:gdLst/>
            <a:ahLst/>
            <a:cxnLst/>
            <a:rect l="l" t="t" r="r" b="b"/>
            <a:pathLst>
              <a:path w="11430" h="21623" extrusionOk="0">
                <a:moveTo>
                  <a:pt x="5834" y="4608"/>
                </a:moveTo>
                <a:cubicBezTo>
                  <a:pt x="6382" y="4608"/>
                  <a:pt x="6822" y="5049"/>
                  <a:pt x="6822" y="5597"/>
                </a:cubicBezTo>
                <a:cubicBezTo>
                  <a:pt x="6822" y="6144"/>
                  <a:pt x="6382" y="6585"/>
                  <a:pt x="5834" y="6585"/>
                </a:cubicBezTo>
                <a:cubicBezTo>
                  <a:pt x="5298" y="6585"/>
                  <a:pt x="4858" y="6144"/>
                  <a:pt x="4858" y="5597"/>
                </a:cubicBezTo>
                <a:cubicBezTo>
                  <a:pt x="4858" y="5049"/>
                  <a:pt x="5298" y="4608"/>
                  <a:pt x="5834" y="4608"/>
                </a:cubicBezTo>
                <a:close/>
                <a:moveTo>
                  <a:pt x="2727" y="7716"/>
                </a:moveTo>
                <a:cubicBezTo>
                  <a:pt x="3274" y="7716"/>
                  <a:pt x="3715" y="8168"/>
                  <a:pt x="3715" y="8704"/>
                </a:cubicBezTo>
                <a:cubicBezTo>
                  <a:pt x="3715" y="9252"/>
                  <a:pt x="3274" y="9692"/>
                  <a:pt x="2727" y="9692"/>
                </a:cubicBezTo>
                <a:cubicBezTo>
                  <a:pt x="2179" y="9692"/>
                  <a:pt x="1738" y="9252"/>
                  <a:pt x="1738" y="8704"/>
                </a:cubicBezTo>
                <a:cubicBezTo>
                  <a:pt x="1738" y="8168"/>
                  <a:pt x="2179" y="7716"/>
                  <a:pt x="2727" y="7716"/>
                </a:cubicBezTo>
                <a:close/>
                <a:moveTo>
                  <a:pt x="8001" y="9835"/>
                </a:moveTo>
                <a:cubicBezTo>
                  <a:pt x="8549" y="9835"/>
                  <a:pt x="8989" y="10276"/>
                  <a:pt x="8989" y="10812"/>
                </a:cubicBezTo>
                <a:cubicBezTo>
                  <a:pt x="8989" y="11359"/>
                  <a:pt x="8549" y="11800"/>
                  <a:pt x="8001" y="11800"/>
                </a:cubicBezTo>
                <a:cubicBezTo>
                  <a:pt x="7453" y="11800"/>
                  <a:pt x="7013" y="11359"/>
                  <a:pt x="7013" y="10812"/>
                </a:cubicBezTo>
                <a:cubicBezTo>
                  <a:pt x="7013" y="10276"/>
                  <a:pt x="7453" y="9835"/>
                  <a:pt x="8001" y="9835"/>
                </a:cubicBezTo>
                <a:close/>
                <a:moveTo>
                  <a:pt x="2727" y="11943"/>
                </a:moveTo>
                <a:cubicBezTo>
                  <a:pt x="3274" y="11943"/>
                  <a:pt x="3715" y="12383"/>
                  <a:pt x="3715" y="12919"/>
                </a:cubicBezTo>
                <a:cubicBezTo>
                  <a:pt x="3715" y="13467"/>
                  <a:pt x="3274" y="13907"/>
                  <a:pt x="2727" y="13907"/>
                </a:cubicBezTo>
                <a:cubicBezTo>
                  <a:pt x="2179" y="13907"/>
                  <a:pt x="1738" y="13467"/>
                  <a:pt x="1738" y="12919"/>
                </a:cubicBezTo>
                <a:cubicBezTo>
                  <a:pt x="1738" y="12383"/>
                  <a:pt x="2179" y="11943"/>
                  <a:pt x="2727" y="11943"/>
                </a:cubicBezTo>
                <a:close/>
                <a:moveTo>
                  <a:pt x="5834" y="15050"/>
                </a:moveTo>
                <a:cubicBezTo>
                  <a:pt x="6382" y="15050"/>
                  <a:pt x="6822" y="15491"/>
                  <a:pt x="6822" y="16038"/>
                </a:cubicBezTo>
                <a:cubicBezTo>
                  <a:pt x="6822" y="16574"/>
                  <a:pt x="6382" y="17015"/>
                  <a:pt x="5834" y="17015"/>
                </a:cubicBezTo>
                <a:cubicBezTo>
                  <a:pt x="5298" y="17015"/>
                  <a:pt x="4858" y="16574"/>
                  <a:pt x="4858" y="16038"/>
                </a:cubicBezTo>
                <a:cubicBezTo>
                  <a:pt x="4858" y="15491"/>
                  <a:pt x="5298" y="15050"/>
                  <a:pt x="5834" y="15050"/>
                </a:cubicBezTo>
                <a:close/>
                <a:moveTo>
                  <a:pt x="619" y="1"/>
                </a:moveTo>
                <a:cubicBezTo>
                  <a:pt x="417" y="1"/>
                  <a:pt x="202" y="13"/>
                  <a:pt x="0" y="24"/>
                </a:cubicBezTo>
                <a:lnTo>
                  <a:pt x="0" y="2668"/>
                </a:lnTo>
                <a:cubicBezTo>
                  <a:pt x="167" y="2537"/>
                  <a:pt x="381" y="2453"/>
                  <a:pt x="619" y="2453"/>
                </a:cubicBezTo>
                <a:cubicBezTo>
                  <a:pt x="1167" y="2453"/>
                  <a:pt x="1607" y="2894"/>
                  <a:pt x="1607" y="3430"/>
                </a:cubicBezTo>
                <a:cubicBezTo>
                  <a:pt x="1607" y="3977"/>
                  <a:pt x="1167" y="4418"/>
                  <a:pt x="619" y="4418"/>
                </a:cubicBezTo>
                <a:cubicBezTo>
                  <a:pt x="381" y="4418"/>
                  <a:pt x="167" y="4335"/>
                  <a:pt x="0" y="4204"/>
                </a:cubicBezTo>
                <a:lnTo>
                  <a:pt x="0" y="17431"/>
                </a:lnTo>
                <a:cubicBezTo>
                  <a:pt x="167" y="17289"/>
                  <a:pt x="381" y="17217"/>
                  <a:pt x="619" y="17217"/>
                </a:cubicBezTo>
                <a:cubicBezTo>
                  <a:pt x="1167" y="17217"/>
                  <a:pt x="1607" y="17658"/>
                  <a:pt x="1607" y="18193"/>
                </a:cubicBezTo>
                <a:cubicBezTo>
                  <a:pt x="1607" y="18741"/>
                  <a:pt x="1167" y="19182"/>
                  <a:pt x="619" y="19182"/>
                </a:cubicBezTo>
                <a:cubicBezTo>
                  <a:pt x="381" y="19182"/>
                  <a:pt x="167" y="19098"/>
                  <a:pt x="0" y="18955"/>
                </a:cubicBezTo>
                <a:lnTo>
                  <a:pt x="0" y="21610"/>
                </a:lnTo>
                <a:cubicBezTo>
                  <a:pt x="202" y="21622"/>
                  <a:pt x="417" y="21622"/>
                  <a:pt x="619" y="21622"/>
                </a:cubicBezTo>
                <a:cubicBezTo>
                  <a:pt x="6584" y="21622"/>
                  <a:pt x="11430" y="16777"/>
                  <a:pt x="11430" y="10812"/>
                </a:cubicBezTo>
                <a:cubicBezTo>
                  <a:pt x="11430" y="4858"/>
                  <a:pt x="6584"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57F60215-B8CA-29C9-AAA9-CA09474A051A}"/>
              </a:ext>
            </a:extLst>
          </p:cNvPr>
          <p:cNvSpPr>
            <a:spLocks noGrp="1"/>
          </p:cNvSpPr>
          <p:nvPr>
            <p:ph type="body" idx="1"/>
          </p:nvPr>
        </p:nvSpPr>
        <p:spPr>
          <a:xfrm>
            <a:off x="543100" y="1100736"/>
            <a:ext cx="7763115" cy="3414268"/>
          </a:xfrm>
        </p:spPr>
        <p:txBody>
          <a:bodyPr/>
          <a:lstStyle/>
          <a:p>
            <a:pPr>
              <a:lnSpc>
                <a:spcPct val="114999"/>
              </a:lnSpc>
            </a:pPr>
            <a:r>
              <a:rPr lang="en-US" sz="1100" b="1"/>
              <a:t>QUERY 6</a:t>
            </a:r>
            <a:r>
              <a:rPr lang="en-US" sz="1100" b="1" i="1"/>
              <a:t>:</a:t>
            </a:r>
            <a:r>
              <a:rPr lang="en-US" sz="1100" i="1"/>
              <a:t> Prompt the user to enter an age group. Get the percentage of people who took the first dose and did not take the second dose for each month by age group.</a:t>
            </a:r>
            <a:endParaRPr lang="en-US"/>
          </a:p>
        </p:txBody>
      </p:sp>
      <p:pic>
        <p:nvPicPr>
          <p:cNvPr id="4" name="Picture 4" descr="Text, letter&#10;&#10;Description automatically generated">
            <a:extLst>
              <a:ext uri="{FF2B5EF4-FFF2-40B4-BE49-F238E27FC236}">
                <a16:creationId xmlns:a16="http://schemas.microsoft.com/office/drawing/2014/main" id="{CF88A53D-0180-0B0E-56D1-E8CA47D4AADB}"/>
              </a:ext>
            </a:extLst>
          </p:cNvPr>
          <p:cNvPicPr>
            <a:picLocks noChangeAspect="1"/>
          </p:cNvPicPr>
          <p:nvPr/>
        </p:nvPicPr>
        <p:blipFill>
          <a:blip r:embed="rId2"/>
          <a:stretch>
            <a:fillRect/>
          </a:stretch>
        </p:blipFill>
        <p:spPr>
          <a:xfrm>
            <a:off x="837818" y="1727695"/>
            <a:ext cx="3473217" cy="2301324"/>
          </a:xfrm>
          <a:prstGeom prst="rect">
            <a:avLst/>
          </a:prstGeom>
        </p:spPr>
      </p:pic>
      <p:pic>
        <p:nvPicPr>
          <p:cNvPr id="5" name="Picture 5" descr="Table&#10;&#10;Description automatically generated">
            <a:extLst>
              <a:ext uri="{FF2B5EF4-FFF2-40B4-BE49-F238E27FC236}">
                <a16:creationId xmlns:a16="http://schemas.microsoft.com/office/drawing/2014/main" id="{8221F924-4D37-6A80-B7B9-26ED177D5D88}"/>
              </a:ext>
            </a:extLst>
          </p:cNvPr>
          <p:cNvPicPr>
            <a:picLocks noChangeAspect="1"/>
          </p:cNvPicPr>
          <p:nvPr/>
        </p:nvPicPr>
        <p:blipFill>
          <a:blip r:embed="rId3"/>
          <a:stretch>
            <a:fillRect/>
          </a:stretch>
        </p:blipFill>
        <p:spPr>
          <a:xfrm>
            <a:off x="4084765" y="2988857"/>
            <a:ext cx="3177039" cy="1652020"/>
          </a:xfrm>
          <a:prstGeom prst="rect">
            <a:avLst/>
          </a:prstGeom>
        </p:spPr>
      </p:pic>
    </p:spTree>
    <p:extLst>
      <p:ext uri="{BB962C8B-B14F-4D97-AF65-F5344CB8AC3E}">
        <p14:creationId xmlns:p14="http://schemas.microsoft.com/office/powerpoint/2010/main" val="724094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13EF-65B8-D3FE-5037-8C034ACC8A9D}"/>
              </a:ext>
            </a:extLst>
          </p:cNvPr>
          <p:cNvSpPr>
            <a:spLocks noGrp="1"/>
          </p:cNvSpPr>
          <p:nvPr>
            <p:ph type="title"/>
          </p:nvPr>
        </p:nvSpPr>
        <p:spPr/>
        <p:txBody>
          <a:bodyPr/>
          <a:lstStyle/>
          <a:p>
            <a:r>
              <a:rPr lang="en-US" b="0"/>
              <a:t>Scenarios</a:t>
            </a:r>
            <a:br>
              <a:rPr lang="en-US" b="0"/>
            </a:br>
            <a:endParaRPr lang="en-US" b="0"/>
          </a:p>
        </p:txBody>
      </p:sp>
      <p:sp>
        <p:nvSpPr>
          <p:cNvPr id="25" name="Google Shape;275;p38">
            <a:extLst>
              <a:ext uri="{FF2B5EF4-FFF2-40B4-BE49-F238E27FC236}">
                <a16:creationId xmlns:a16="http://schemas.microsoft.com/office/drawing/2014/main" id="{1801B675-FDBE-78F2-B380-759AF12FB20C}"/>
              </a:ext>
            </a:extLst>
          </p:cNvPr>
          <p:cNvSpPr/>
          <p:nvPr/>
        </p:nvSpPr>
        <p:spPr>
          <a:xfrm>
            <a:off x="68974" y="4832531"/>
            <a:ext cx="136032" cy="151872"/>
          </a:xfrm>
          <a:custGeom>
            <a:avLst/>
            <a:gdLst/>
            <a:ahLst/>
            <a:cxnLst/>
            <a:rect l="l" t="t" r="r" b="b"/>
            <a:pathLst>
              <a:path w="4251" h="4746" extrusionOk="0">
                <a:moveTo>
                  <a:pt x="2215" y="1"/>
                </a:moveTo>
                <a:cubicBezTo>
                  <a:pt x="1596" y="215"/>
                  <a:pt x="965" y="382"/>
                  <a:pt x="310" y="513"/>
                </a:cubicBezTo>
                <a:lnTo>
                  <a:pt x="917" y="2787"/>
                </a:lnTo>
                <a:lnTo>
                  <a:pt x="834" y="2810"/>
                </a:lnTo>
                <a:cubicBezTo>
                  <a:pt x="310" y="2953"/>
                  <a:pt x="0" y="3489"/>
                  <a:pt x="143" y="4013"/>
                </a:cubicBezTo>
                <a:cubicBezTo>
                  <a:pt x="264" y="4456"/>
                  <a:pt x="665" y="4745"/>
                  <a:pt x="1103" y="4745"/>
                </a:cubicBezTo>
                <a:cubicBezTo>
                  <a:pt x="1183" y="4745"/>
                  <a:pt x="1264" y="4736"/>
                  <a:pt x="1346" y="4715"/>
                </a:cubicBezTo>
                <a:lnTo>
                  <a:pt x="3417" y="4156"/>
                </a:lnTo>
                <a:cubicBezTo>
                  <a:pt x="3941" y="4013"/>
                  <a:pt x="4251" y="3477"/>
                  <a:pt x="4120" y="2953"/>
                </a:cubicBezTo>
                <a:cubicBezTo>
                  <a:pt x="3999" y="2522"/>
                  <a:pt x="3609" y="2218"/>
                  <a:pt x="3161" y="2218"/>
                </a:cubicBezTo>
                <a:cubicBezTo>
                  <a:pt x="3077" y="2218"/>
                  <a:pt x="2992" y="2228"/>
                  <a:pt x="2905" y="2251"/>
                </a:cubicBezTo>
                <a:lnTo>
                  <a:pt x="2822" y="2275"/>
                </a:lnTo>
                <a:lnTo>
                  <a:pt x="2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6;p38">
            <a:extLst>
              <a:ext uri="{FF2B5EF4-FFF2-40B4-BE49-F238E27FC236}">
                <a16:creationId xmlns:a16="http://schemas.microsoft.com/office/drawing/2014/main" id="{F8DA30BA-67BE-F1E9-01EC-D97D2D3DB6B9}"/>
              </a:ext>
            </a:extLst>
          </p:cNvPr>
          <p:cNvSpPr/>
          <p:nvPr/>
        </p:nvSpPr>
        <p:spPr>
          <a:xfrm>
            <a:off x="269742" y="4712531"/>
            <a:ext cx="157024" cy="153952"/>
          </a:xfrm>
          <a:custGeom>
            <a:avLst/>
            <a:gdLst/>
            <a:ahLst/>
            <a:cxnLst/>
            <a:rect l="l" t="t" r="r" b="b"/>
            <a:pathLst>
              <a:path w="4907" h="4811" extrusionOk="0">
                <a:moveTo>
                  <a:pt x="1394" y="0"/>
                </a:moveTo>
                <a:cubicBezTo>
                  <a:pt x="965" y="500"/>
                  <a:pt x="501" y="964"/>
                  <a:pt x="1" y="1393"/>
                </a:cubicBezTo>
                <a:lnTo>
                  <a:pt x="1668" y="3072"/>
                </a:lnTo>
                <a:lnTo>
                  <a:pt x="1608" y="3131"/>
                </a:lnTo>
                <a:cubicBezTo>
                  <a:pt x="1227" y="3512"/>
                  <a:pt x="1227" y="4143"/>
                  <a:pt x="1608" y="4524"/>
                </a:cubicBezTo>
                <a:cubicBezTo>
                  <a:pt x="1804" y="4715"/>
                  <a:pt x="2057" y="4810"/>
                  <a:pt x="2309" y="4810"/>
                </a:cubicBezTo>
                <a:cubicBezTo>
                  <a:pt x="2561" y="4810"/>
                  <a:pt x="2811" y="4715"/>
                  <a:pt x="3001" y="4524"/>
                </a:cubicBezTo>
                <a:lnTo>
                  <a:pt x="4525" y="3000"/>
                </a:lnTo>
                <a:cubicBezTo>
                  <a:pt x="4906" y="2619"/>
                  <a:pt x="4906" y="2000"/>
                  <a:pt x="4525" y="1619"/>
                </a:cubicBezTo>
                <a:cubicBezTo>
                  <a:pt x="4329" y="1423"/>
                  <a:pt x="4076" y="1325"/>
                  <a:pt x="3824" y="1325"/>
                </a:cubicBezTo>
                <a:cubicBezTo>
                  <a:pt x="3573" y="1325"/>
                  <a:pt x="3323" y="1423"/>
                  <a:pt x="3132" y="1619"/>
                </a:cubicBezTo>
                <a:lnTo>
                  <a:pt x="3061" y="1679"/>
                </a:lnTo>
                <a:lnTo>
                  <a:pt x="1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7;p38">
            <a:extLst>
              <a:ext uri="{FF2B5EF4-FFF2-40B4-BE49-F238E27FC236}">
                <a16:creationId xmlns:a16="http://schemas.microsoft.com/office/drawing/2014/main" id="{76127698-CE6F-4F0F-5345-C77F46070531}"/>
              </a:ext>
            </a:extLst>
          </p:cNvPr>
          <p:cNvSpPr/>
          <p:nvPr/>
        </p:nvSpPr>
        <p:spPr>
          <a:xfrm>
            <a:off x="389774" y="4515283"/>
            <a:ext cx="155072" cy="129408"/>
          </a:xfrm>
          <a:custGeom>
            <a:avLst/>
            <a:gdLst/>
            <a:ahLst/>
            <a:cxnLst/>
            <a:rect l="l" t="t" r="r" b="b"/>
            <a:pathLst>
              <a:path w="4846" h="4044" extrusionOk="0">
                <a:moveTo>
                  <a:pt x="3763" y="1"/>
                </a:moveTo>
                <a:cubicBezTo>
                  <a:pt x="3334" y="1"/>
                  <a:pt x="2930" y="276"/>
                  <a:pt x="2810" y="735"/>
                </a:cubicBezTo>
                <a:lnTo>
                  <a:pt x="2786" y="818"/>
                </a:lnTo>
                <a:lnTo>
                  <a:pt x="500" y="199"/>
                </a:lnTo>
                <a:cubicBezTo>
                  <a:pt x="381" y="854"/>
                  <a:pt x="214" y="1497"/>
                  <a:pt x="0" y="2104"/>
                </a:cubicBezTo>
                <a:lnTo>
                  <a:pt x="2274" y="2711"/>
                </a:lnTo>
                <a:lnTo>
                  <a:pt x="2250" y="2807"/>
                </a:lnTo>
                <a:cubicBezTo>
                  <a:pt x="2108" y="3330"/>
                  <a:pt x="2417" y="3866"/>
                  <a:pt x="2941" y="4009"/>
                </a:cubicBezTo>
                <a:cubicBezTo>
                  <a:pt x="3029" y="4033"/>
                  <a:pt x="3117" y="4044"/>
                  <a:pt x="3204" y="4044"/>
                </a:cubicBezTo>
                <a:cubicBezTo>
                  <a:pt x="3643" y="4044"/>
                  <a:pt x="4036" y="3754"/>
                  <a:pt x="4155" y="3307"/>
                </a:cubicBezTo>
                <a:lnTo>
                  <a:pt x="4703" y="1235"/>
                </a:lnTo>
                <a:cubicBezTo>
                  <a:pt x="4846" y="711"/>
                  <a:pt x="4536" y="175"/>
                  <a:pt x="4013" y="32"/>
                </a:cubicBezTo>
                <a:cubicBezTo>
                  <a:pt x="3930" y="11"/>
                  <a:pt x="3846" y="1"/>
                  <a:pt x="3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8;p38">
            <a:extLst>
              <a:ext uri="{FF2B5EF4-FFF2-40B4-BE49-F238E27FC236}">
                <a16:creationId xmlns:a16="http://schemas.microsoft.com/office/drawing/2014/main" id="{3D881A4F-D864-2160-52DB-9BFEA68C492F}"/>
              </a:ext>
            </a:extLst>
          </p:cNvPr>
          <p:cNvSpPr/>
          <p:nvPr/>
        </p:nvSpPr>
        <p:spPr>
          <a:xfrm>
            <a:off x="389390" y="4248883"/>
            <a:ext cx="155456" cy="129184"/>
          </a:xfrm>
          <a:custGeom>
            <a:avLst/>
            <a:gdLst/>
            <a:ahLst/>
            <a:cxnLst/>
            <a:rect l="l" t="t" r="r" b="b"/>
            <a:pathLst>
              <a:path w="4858" h="4037" extrusionOk="0">
                <a:moveTo>
                  <a:pt x="3217" y="0"/>
                </a:moveTo>
                <a:cubicBezTo>
                  <a:pt x="3130" y="0"/>
                  <a:pt x="3041" y="11"/>
                  <a:pt x="2953" y="35"/>
                </a:cubicBezTo>
                <a:cubicBezTo>
                  <a:pt x="2429" y="178"/>
                  <a:pt x="2120" y="714"/>
                  <a:pt x="2262" y="1237"/>
                </a:cubicBezTo>
                <a:lnTo>
                  <a:pt x="2286" y="1321"/>
                </a:lnTo>
                <a:lnTo>
                  <a:pt x="0" y="1928"/>
                </a:lnTo>
                <a:cubicBezTo>
                  <a:pt x="226" y="2547"/>
                  <a:pt x="393" y="3178"/>
                  <a:pt x="512" y="3833"/>
                </a:cubicBezTo>
                <a:lnTo>
                  <a:pt x="2798" y="3226"/>
                </a:lnTo>
                <a:lnTo>
                  <a:pt x="2822" y="3309"/>
                </a:lnTo>
                <a:cubicBezTo>
                  <a:pt x="2940" y="3762"/>
                  <a:pt x="3336" y="4036"/>
                  <a:pt x="3759" y="4036"/>
                </a:cubicBezTo>
                <a:cubicBezTo>
                  <a:pt x="3847" y="4036"/>
                  <a:pt x="3936" y="4024"/>
                  <a:pt x="4025" y="4000"/>
                </a:cubicBezTo>
                <a:cubicBezTo>
                  <a:pt x="4548" y="3869"/>
                  <a:pt x="4858" y="3321"/>
                  <a:pt x="4715" y="2797"/>
                </a:cubicBezTo>
                <a:lnTo>
                  <a:pt x="4167" y="725"/>
                </a:lnTo>
                <a:cubicBezTo>
                  <a:pt x="4048" y="288"/>
                  <a:pt x="3655" y="0"/>
                  <a:pt x="3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9;p38">
            <a:extLst>
              <a:ext uri="{FF2B5EF4-FFF2-40B4-BE49-F238E27FC236}">
                <a16:creationId xmlns:a16="http://schemas.microsoft.com/office/drawing/2014/main" id="{6422EED7-2CF4-ECEE-186B-989BE06D4AB5}"/>
              </a:ext>
            </a:extLst>
          </p:cNvPr>
          <p:cNvSpPr/>
          <p:nvPr/>
        </p:nvSpPr>
        <p:spPr>
          <a:xfrm>
            <a:off x="269742" y="4026803"/>
            <a:ext cx="157024" cy="153856"/>
          </a:xfrm>
          <a:custGeom>
            <a:avLst/>
            <a:gdLst/>
            <a:ahLst/>
            <a:cxnLst/>
            <a:rect l="l" t="t" r="r" b="b"/>
            <a:pathLst>
              <a:path w="4907" h="4808" extrusionOk="0">
                <a:moveTo>
                  <a:pt x="2309" y="1"/>
                </a:moveTo>
                <a:cubicBezTo>
                  <a:pt x="2057" y="1"/>
                  <a:pt x="1804" y="99"/>
                  <a:pt x="1608" y="296"/>
                </a:cubicBezTo>
                <a:cubicBezTo>
                  <a:pt x="1227" y="677"/>
                  <a:pt x="1227" y="1296"/>
                  <a:pt x="1608" y="1689"/>
                </a:cubicBezTo>
                <a:lnTo>
                  <a:pt x="1668" y="1748"/>
                </a:lnTo>
                <a:lnTo>
                  <a:pt x="1" y="3415"/>
                </a:lnTo>
                <a:cubicBezTo>
                  <a:pt x="501" y="3844"/>
                  <a:pt x="965" y="4308"/>
                  <a:pt x="1394" y="4808"/>
                </a:cubicBezTo>
                <a:lnTo>
                  <a:pt x="3061" y="3141"/>
                </a:lnTo>
                <a:lnTo>
                  <a:pt x="3132" y="3201"/>
                </a:lnTo>
                <a:cubicBezTo>
                  <a:pt x="3323" y="3391"/>
                  <a:pt x="3573" y="3486"/>
                  <a:pt x="3824" y="3486"/>
                </a:cubicBezTo>
                <a:cubicBezTo>
                  <a:pt x="4076" y="3486"/>
                  <a:pt x="4329" y="3391"/>
                  <a:pt x="4525" y="3201"/>
                </a:cubicBezTo>
                <a:cubicBezTo>
                  <a:pt x="4906" y="2820"/>
                  <a:pt x="4906" y="2189"/>
                  <a:pt x="4525" y="1808"/>
                </a:cubicBezTo>
                <a:lnTo>
                  <a:pt x="3001" y="296"/>
                </a:lnTo>
                <a:cubicBezTo>
                  <a:pt x="2811" y="99"/>
                  <a:pt x="2561" y="1"/>
                  <a:pt x="2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0;p38">
            <a:extLst>
              <a:ext uri="{FF2B5EF4-FFF2-40B4-BE49-F238E27FC236}">
                <a16:creationId xmlns:a16="http://schemas.microsoft.com/office/drawing/2014/main" id="{C8196139-DC6D-D8FF-B7F2-7B003073A80A}"/>
              </a:ext>
            </a:extLst>
          </p:cNvPr>
          <p:cNvSpPr/>
          <p:nvPr/>
        </p:nvSpPr>
        <p:spPr>
          <a:xfrm>
            <a:off x="68974" y="3909011"/>
            <a:ext cx="136032" cy="152032"/>
          </a:xfrm>
          <a:custGeom>
            <a:avLst/>
            <a:gdLst/>
            <a:ahLst/>
            <a:cxnLst/>
            <a:rect l="l" t="t" r="r" b="b"/>
            <a:pathLst>
              <a:path w="4251" h="4751" extrusionOk="0">
                <a:moveTo>
                  <a:pt x="1087" y="1"/>
                </a:moveTo>
                <a:cubicBezTo>
                  <a:pt x="655" y="1"/>
                  <a:pt x="262" y="289"/>
                  <a:pt x="143" y="726"/>
                </a:cubicBezTo>
                <a:cubicBezTo>
                  <a:pt x="0" y="1262"/>
                  <a:pt x="310" y="1798"/>
                  <a:pt x="834" y="1941"/>
                </a:cubicBezTo>
                <a:lnTo>
                  <a:pt x="917" y="1964"/>
                </a:lnTo>
                <a:lnTo>
                  <a:pt x="310" y="4238"/>
                </a:lnTo>
                <a:cubicBezTo>
                  <a:pt x="965" y="4358"/>
                  <a:pt x="1596" y="4536"/>
                  <a:pt x="2215" y="4750"/>
                </a:cubicBezTo>
                <a:lnTo>
                  <a:pt x="2822" y="2464"/>
                </a:lnTo>
                <a:lnTo>
                  <a:pt x="2905" y="2488"/>
                </a:lnTo>
                <a:cubicBezTo>
                  <a:pt x="2995" y="2514"/>
                  <a:pt x="3084" y="2526"/>
                  <a:pt x="3171" y="2526"/>
                </a:cubicBezTo>
                <a:cubicBezTo>
                  <a:pt x="3615" y="2526"/>
                  <a:pt x="4000" y="2216"/>
                  <a:pt x="4120" y="1798"/>
                </a:cubicBezTo>
                <a:cubicBezTo>
                  <a:pt x="4251" y="1274"/>
                  <a:pt x="3941" y="726"/>
                  <a:pt x="3417" y="595"/>
                </a:cubicBezTo>
                <a:lnTo>
                  <a:pt x="1346" y="36"/>
                </a:lnTo>
                <a:cubicBezTo>
                  <a:pt x="1259" y="12"/>
                  <a:pt x="1172" y="1"/>
                  <a:pt x="10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1;p38">
            <a:extLst>
              <a:ext uri="{FF2B5EF4-FFF2-40B4-BE49-F238E27FC236}">
                <a16:creationId xmlns:a16="http://schemas.microsoft.com/office/drawing/2014/main" id="{8AF3969A-ABBE-04E1-341C-A1DE0F544BE0}"/>
              </a:ext>
            </a:extLst>
          </p:cNvPr>
          <p:cNvSpPr/>
          <p:nvPr/>
        </p:nvSpPr>
        <p:spPr>
          <a:xfrm>
            <a:off x="-15986" y="4100627"/>
            <a:ext cx="365760" cy="691936"/>
          </a:xfrm>
          <a:custGeom>
            <a:avLst/>
            <a:gdLst/>
            <a:ahLst/>
            <a:cxnLst/>
            <a:rect l="l" t="t" r="r" b="b"/>
            <a:pathLst>
              <a:path w="11430" h="21623" extrusionOk="0">
                <a:moveTo>
                  <a:pt x="5834" y="4608"/>
                </a:moveTo>
                <a:cubicBezTo>
                  <a:pt x="6382" y="4608"/>
                  <a:pt x="6822" y="5049"/>
                  <a:pt x="6822" y="5597"/>
                </a:cubicBezTo>
                <a:cubicBezTo>
                  <a:pt x="6822" y="6144"/>
                  <a:pt x="6382" y="6585"/>
                  <a:pt x="5834" y="6585"/>
                </a:cubicBezTo>
                <a:cubicBezTo>
                  <a:pt x="5298" y="6585"/>
                  <a:pt x="4858" y="6144"/>
                  <a:pt x="4858" y="5597"/>
                </a:cubicBezTo>
                <a:cubicBezTo>
                  <a:pt x="4858" y="5049"/>
                  <a:pt x="5298" y="4608"/>
                  <a:pt x="5834" y="4608"/>
                </a:cubicBezTo>
                <a:close/>
                <a:moveTo>
                  <a:pt x="2727" y="7716"/>
                </a:moveTo>
                <a:cubicBezTo>
                  <a:pt x="3274" y="7716"/>
                  <a:pt x="3715" y="8168"/>
                  <a:pt x="3715" y="8704"/>
                </a:cubicBezTo>
                <a:cubicBezTo>
                  <a:pt x="3715" y="9252"/>
                  <a:pt x="3274" y="9692"/>
                  <a:pt x="2727" y="9692"/>
                </a:cubicBezTo>
                <a:cubicBezTo>
                  <a:pt x="2179" y="9692"/>
                  <a:pt x="1738" y="9252"/>
                  <a:pt x="1738" y="8704"/>
                </a:cubicBezTo>
                <a:cubicBezTo>
                  <a:pt x="1738" y="8168"/>
                  <a:pt x="2179" y="7716"/>
                  <a:pt x="2727" y="7716"/>
                </a:cubicBezTo>
                <a:close/>
                <a:moveTo>
                  <a:pt x="8001" y="9835"/>
                </a:moveTo>
                <a:cubicBezTo>
                  <a:pt x="8549" y="9835"/>
                  <a:pt x="8989" y="10276"/>
                  <a:pt x="8989" y="10812"/>
                </a:cubicBezTo>
                <a:cubicBezTo>
                  <a:pt x="8989" y="11359"/>
                  <a:pt x="8549" y="11800"/>
                  <a:pt x="8001" y="11800"/>
                </a:cubicBezTo>
                <a:cubicBezTo>
                  <a:pt x="7453" y="11800"/>
                  <a:pt x="7013" y="11359"/>
                  <a:pt x="7013" y="10812"/>
                </a:cubicBezTo>
                <a:cubicBezTo>
                  <a:pt x="7013" y="10276"/>
                  <a:pt x="7453" y="9835"/>
                  <a:pt x="8001" y="9835"/>
                </a:cubicBezTo>
                <a:close/>
                <a:moveTo>
                  <a:pt x="2727" y="11943"/>
                </a:moveTo>
                <a:cubicBezTo>
                  <a:pt x="3274" y="11943"/>
                  <a:pt x="3715" y="12383"/>
                  <a:pt x="3715" y="12919"/>
                </a:cubicBezTo>
                <a:cubicBezTo>
                  <a:pt x="3715" y="13467"/>
                  <a:pt x="3274" y="13907"/>
                  <a:pt x="2727" y="13907"/>
                </a:cubicBezTo>
                <a:cubicBezTo>
                  <a:pt x="2179" y="13907"/>
                  <a:pt x="1738" y="13467"/>
                  <a:pt x="1738" y="12919"/>
                </a:cubicBezTo>
                <a:cubicBezTo>
                  <a:pt x="1738" y="12383"/>
                  <a:pt x="2179" y="11943"/>
                  <a:pt x="2727" y="11943"/>
                </a:cubicBezTo>
                <a:close/>
                <a:moveTo>
                  <a:pt x="5834" y="15050"/>
                </a:moveTo>
                <a:cubicBezTo>
                  <a:pt x="6382" y="15050"/>
                  <a:pt x="6822" y="15491"/>
                  <a:pt x="6822" y="16038"/>
                </a:cubicBezTo>
                <a:cubicBezTo>
                  <a:pt x="6822" y="16574"/>
                  <a:pt x="6382" y="17015"/>
                  <a:pt x="5834" y="17015"/>
                </a:cubicBezTo>
                <a:cubicBezTo>
                  <a:pt x="5298" y="17015"/>
                  <a:pt x="4858" y="16574"/>
                  <a:pt x="4858" y="16038"/>
                </a:cubicBezTo>
                <a:cubicBezTo>
                  <a:pt x="4858" y="15491"/>
                  <a:pt x="5298" y="15050"/>
                  <a:pt x="5834" y="15050"/>
                </a:cubicBezTo>
                <a:close/>
                <a:moveTo>
                  <a:pt x="619" y="1"/>
                </a:moveTo>
                <a:cubicBezTo>
                  <a:pt x="417" y="1"/>
                  <a:pt x="202" y="13"/>
                  <a:pt x="0" y="24"/>
                </a:cubicBezTo>
                <a:lnTo>
                  <a:pt x="0" y="2668"/>
                </a:lnTo>
                <a:cubicBezTo>
                  <a:pt x="167" y="2537"/>
                  <a:pt x="381" y="2453"/>
                  <a:pt x="619" y="2453"/>
                </a:cubicBezTo>
                <a:cubicBezTo>
                  <a:pt x="1167" y="2453"/>
                  <a:pt x="1607" y="2894"/>
                  <a:pt x="1607" y="3430"/>
                </a:cubicBezTo>
                <a:cubicBezTo>
                  <a:pt x="1607" y="3977"/>
                  <a:pt x="1167" y="4418"/>
                  <a:pt x="619" y="4418"/>
                </a:cubicBezTo>
                <a:cubicBezTo>
                  <a:pt x="381" y="4418"/>
                  <a:pt x="167" y="4335"/>
                  <a:pt x="0" y="4204"/>
                </a:cubicBezTo>
                <a:lnTo>
                  <a:pt x="0" y="17431"/>
                </a:lnTo>
                <a:cubicBezTo>
                  <a:pt x="167" y="17289"/>
                  <a:pt x="381" y="17217"/>
                  <a:pt x="619" y="17217"/>
                </a:cubicBezTo>
                <a:cubicBezTo>
                  <a:pt x="1167" y="17217"/>
                  <a:pt x="1607" y="17658"/>
                  <a:pt x="1607" y="18193"/>
                </a:cubicBezTo>
                <a:cubicBezTo>
                  <a:pt x="1607" y="18741"/>
                  <a:pt x="1167" y="19182"/>
                  <a:pt x="619" y="19182"/>
                </a:cubicBezTo>
                <a:cubicBezTo>
                  <a:pt x="381" y="19182"/>
                  <a:pt x="167" y="19098"/>
                  <a:pt x="0" y="18955"/>
                </a:cubicBezTo>
                <a:lnTo>
                  <a:pt x="0" y="21610"/>
                </a:lnTo>
                <a:cubicBezTo>
                  <a:pt x="202" y="21622"/>
                  <a:pt x="417" y="21622"/>
                  <a:pt x="619" y="21622"/>
                </a:cubicBezTo>
                <a:cubicBezTo>
                  <a:pt x="6584" y="21622"/>
                  <a:pt x="11430" y="16777"/>
                  <a:pt x="11430" y="10812"/>
                </a:cubicBezTo>
                <a:cubicBezTo>
                  <a:pt x="11430" y="4858"/>
                  <a:pt x="6584"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57F60215-B8CA-29C9-AAA9-CA09474A051A}"/>
              </a:ext>
            </a:extLst>
          </p:cNvPr>
          <p:cNvSpPr>
            <a:spLocks noGrp="1"/>
          </p:cNvSpPr>
          <p:nvPr>
            <p:ph type="body" idx="1"/>
          </p:nvPr>
        </p:nvSpPr>
        <p:spPr>
          <a:xfrm>
            <a:off x="543100" y="1100736"/>
            <a:ext cx="7763115" cy="3414268"/>
          </a:xfrm>
        </p:spPr>
        <p:txBody>
          <a:bodyPr/>
          <a:lstStyle/>
          <a:p>
            <a:pPr>
              <a:lnSpc>
                <a:spcPct val="114999"/>
              </a:lnSpc>
            </a:pPr>
            <a:r>
              <a:rPr lang="en-US" sz="1100" b="1" dirty="0"/>
              <a:t>QUERY 7</a:t>
            </a:r>
            <a:r>
              <a:rPr lang="en-US" sz="1100" b="1" i="1" dirty="0"/>
              <a:t>:</a:t>
            </a:r>
            <a:r>
              <a:rPr lang="en-US" sz="1100" i="1" dirty="0"/>
              <a:t> Prompt the user to enter a column name from </a:t>
            </a:r>
            <a:r>
              <a:rPr lang="en-US" sz="1100" i="1" dirty="0" err="1"/>
              <a:t>CasesByProvince</a:t>
            </a:r>
            <a:r>
              <a:rPr lang="en-US" sz="1100" i="1" dirty="0"/>
              <a:t> to get the smallest value for each month of the reported column. </a:t>
            </a:r>
          </a:p>
          <a:p>
            <a:pPr>
              <a:lnSpc>
                <a:spcPct val="114999"/>
              </a:lnSpc>
            </a:pPr>
            <a:endParaRPr lang="en-US" sz="1100" i="1" dirty="0"/>
          </a:p>
        </p:txBody>
      </p:sp>
      <p:pic>
        <p:nvPicPr>
          <p:cNvPr id="6" name="Picture 6" descr="Text&#10;&#10;Description automatically generated">
            <a:extLst>
              <a:ext uri="{FF2B5EF4-FFF2-40B4-BE49-F238E27FC236}">
                <a16:creationId xmlns:a16="http://schemas.microsoft.com/office/drawing/2014/main" id="{624F3FA4-98B2-37D2-7D0C-C22832C9C83D}"/>
              </a:ext>
            </a:extLst>
          </p:cNvPr>
          <p:cNvPicPr>
            <a:picLocks noChangeAspect="1"/>
          </p:cNvPicPr>
          <p:nvPr/>
        </p:nvPicPr>
        <p:blipFill>
          <a:blip r:embed="rId2"/>
          <a:stretch>
            <a:fillRect/>
          </a:stretch>
        </p:blipFill>
        <p:spPr>
          <a:xfrm>
            <a:off x="1042696" y="1772713"/>
            <a:ext cx="6580413" cy="1430898"/>
          </a:xfrm>
          <a:prstGeom prst="rect">
            <a:avLst/>
          </a:prstGeom>
        </p:spPr>
      </p:pic>
      <p:pic>
        <p:nvPicPr>
          <p:cNvPr id="7" name="Picture 7">
            <a:extLst>
              <a:ext uri="{FF2B5EF4-FFF2-40B4-BE49-F238E27FC236}">
                <a16:creationId xmlns:a16="http://schemas.microsoft.com/office/drawing/2014/main" id="{DC45F222-3A94-07EB-6454-B118F32880D5}"/>
              </a:ext>
            </a:extLst>
          </p:cNvPr>
          <p:cNvPicPr>
            <a:picLocks noChangeAspect="1"/>
          </p:cNvPicPr>
          <p:nvPr/>
        </p:nvPicPr>
        <p:blipFill>
          <a:blip r:embed="rId3"/>
          <a:stretch>
            <a:fillRect/>
          </a:stretch>
        </p:blipFill>
        <p:spPr>
          <a:xfrm>
            <a:off x="3768012" y="2444530"/>
            <a:ext cx="3338026" cy="1972828"/>
          </a:xfrm>
          <a:prstGeom prst="rect">
            <a:avLst/>
          </a:prstGeom>
        </p:spPr>
      </p:pic>
    </p:spTree>
    <p:extLst>
      <p:ext uri="{BB962C8B-B14F-4D97-AF65-F5344CB8AC3E}">
        <p14:creationId xmlns:p14="http://schemas.microsoft.com/office/powerpoint/2010/main" val="3250672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4"/>
        <p:cNvGrpSpPr/>
        <p:nvPr/>
      </p:nvGrpSpPr>
      <p:grpSpPr>
        <a:xfrm>
          <a:off x="0" y="0"/>
          <a:ext cx="0" cy="0"/>
          <a:chOff x="0" y="0"/>
          <a:chExt cx="0" cy="0"/>
        </a:xfrm>
      </p:grpSpPr>
      <p:sp>
        <p:nvSpPr>
          <p:cNvPr id="2176" name="Google Shape;2176;p87"/>
          <p:cNvSpPr txBox="1">
            <a:spLocks noGrp="1"/>
          </p:cNvSpPr>
          <p:nvPr>
            <p:ph type="title"/>
          </p:nvPr>
        </p:nvSpPr>
        <p:spPr>
          <a:xfrm>
            <a:off x="733600" y="900925"/>
            <a:ext cx="3383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grpSp>
        <p:nvGrpSpPr>
          <p:cNvPr id="2178" name="Google Shape;2178;p87"/>
          <p:cNvGrpSpPr/>
          <p:nvPr/>
        </p:nvGrpSpPr>
        <p:grpSpPr>
          <a:xfrm>
            <a:off x="3714690" y="-5878"/>
            <a:ext cx="972320" cy="2672345"/>
            <a:chOff x="4085840" y="1404347"/>
            <a:chExt cx="972320" cy="2672345"/>
          </a:xfrm>
        </p:grpSpPr>
        <p:sp>
          <p:nvSpPr>
            <p:cNvPr id="2179" name="Google Shape;2179;p87"/>
            <p:cNvSpPr/>
            <p:nvPr/>
          </p:nvSpPr>
          <p:spPr>
            <a:xfrm>
              <a:off x="4103344" y="3337139"/>
              <a:ext cx="937696" cy="722016"/>
            </a:xfrm>
            <a:custGeom>
              <a:avLst/>
              <a:gdLst/>
              <a:ahLst/>
              <a:cxnLst/>
              <a:rect l="l" t="t" r="r" b="b"/>
              <a:pathLst>
                <a:path w="29303" h="22563" extrusionOk="0">
                  <a:moveTo>
                    <a:pt x="16741" y="3275"/>
                  </a:moveTo>
                  <a:cubicBezTo>
                    <a:pt x="16848" y="3275"/>
                    <a:pt x="16943" y="3334"/>
                    <a:pt x="16991" y="3418"/>
                  </a:cubicBezTo>
                  <a:lnTo>
                    <a:pt x="25980" y="18836"/>
                  </a:lnTo>
                  <a:cubicBezTo>
                    <a:pt x="26004" y="18884"/>
                    <a:pt x="26016" y="18943"/>
                    <a:pt x="26016" y="18991"/>
                  </a:cubicBezTo>
                  <a:cubicBezTo>
                    <a:pt x="26016" y="19158"/>
                    <a:pt x="25885" y="19289"/>
                    <a:pt x="25730" y="19289"/>
                  </a:cubicBezTo>
                  <a:lnTo>
                    <a:pt x="3573" y="19289"/>
                  </a:lnTo>
                  <a:cubicBezTo>
                    <a:pt x="3406" y="19289"/>
                    <a:pt x="3275" y="19158"/>
                    <a:pt x="3275" y="18991"/>
                  </a:cubicBezTo>
                  <a:cubicBezTo>
                    <a:pt x="3275" y="18943"/>
                    <a:pt x="3287" y="18896"/>
                    <a:pt x="3311" y="18848"/>
                  </a:cubicBezTo>
                  <a:lnTo>
                    <a:pt x="12300" y="3418"/>
                  </a:lnTo>
                  <a:cubicBezTo>
                    <a:pt x="12348" y="3334"/>
                    <a:pt x="12443" y="3275"/>
                    <a:pt x="12550" y="3275"/>
                  </a:cubicBezTo>
                  <a:close/>
                  <a:moveTo>
                    <a:pt x="12550" y="1"/>
                  </a:moveTo>
                  <a:cubicBezTo>
                    <a:pt x="11288" y="1"/>
                    <a:pt x="10109" y="679"/>
                    <a:pt x="9466" y="1775"/>
                  </a:cubicBezTo>
                  <a:lnTo>
                    <a:pt x="489" y="17193"/>
                  </a:lnTo>
                  <a:cubicBezTo>
                    <a:pt x="167" y="17741"/>
                    <a:pt x="1" y="18360"/>
                    <a:pt x="1" y="18991"/>
                  </a:cubicBezTo>
                  <a:cubicBezTo>
                    <a:pt x="1" y="20967"/>
                    <a:pt x="1596" y="22563"/>
                    <a:pt x="3573" y="22563"/>
                  </a:cubicBezTo>
                  <a:lnTo>
                    <a:pt x="25730" y="22563"/>
                  </a:lnTo>
                  <a:cubicBezTo>
                    <a:pt x="27695" y="22563"/>
                    <a:pt x="29302" y="20967"/>
                    <a:pt x="29302" y="18991"/>
                  </a:cubicBezTo>
                  <a:cubicBezTo>
                    <a:pt x="29302" y="18360"/>
                    <a:pt x="29123" y="17741"/>
                    <a:pt x="28814" y="17193"/>
                  </a:cubicBezTo>
                  <a:lnTo>
                    <a:pt x="19825" y="1775"/>
                  </a:lnTo>
                  <a:cubicBezTo>
                    <a:pt x="19194" y="679"/>
                    <a:pt x="18003" y="1"/>
                    <a:pt x="167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7"/>
            <p:cNvSpPr/>
            <p:nvPr/>
          </p:nvSpPr>
          <p:spPr>
            <a:xfrm>
              <a:off x="4085840" y="3319603"/>
              <a:ext cx="972320" cy="757088"/>
            </a:xfrm>
            <a:custGeom>
              <a:avLst/>
              <a:gdLst/>
              <a:ahLst/>
              <a:cxnLst/>
              <a:rect l="l" t="t" r="r" b="b"/>
              <a:pathLst>
                <a:path w="30385" h="23659" extrusionOk="0">
                  <a:moveTo>
                    <a:pt x="17145" y="4371"/>
                  </a:moveTo>
                  <a:lnTo>
                    <a:pt x="25837" y="19289"/>
                  </a:lnTo>
                  <a:lnTo>
                    <a:pt x="4548" y="19289"/>
                  </a:lnTo>
                  <a:lnTo>
                    <a:pt x="13240" y="4371"/>
                  </a:lnTo>
                  <a:close/>
                  <a:moveTo>
                    <a:pt x="13097" y="3275"/>
                  </a:moveTo>
                  <a:cubicBezTo>
                    <a:pt x="12799" y="3275"/>
                    <a:pt x="12514" y="3442"/>
                    <a:pt x="12371" y="3692"/>
                  </a:cubicBezTo>
                  <a:lnTo>
                    <a:pt x="3381" y="19134"/>
                  </a:lnTo>
                  <a:cubicBezTo>
                    <a:pt x="3310" y="19265"/>
                    <a:pt x="3274" y="19396"/>
                    <a:pt x="3274" y="19539"/>
                  </a:cubicBezTo>
                  <a:cubicBezTo>
                    <a:pt x="3274" y="20003"/>
                    <a:pt x="3655" y="20384"/>
                    <a:pt x="4120" y="20384"/>
                  </a:cubicBezTo>
                  <a:lnTo>
                    <a:pt x="26277" y="20384"/>
                  </a:lnTo>
                  <a:cubicBezTo>
                    <a:pt x="26742" y="20384"/>
                    <a:pt x="27111" y="20003"/>
                    <a:pt x="27111" y="19539"/>
                  </a:cubicBezTo>
                  <a:cubicBezTo>
                    <a:pt x="27111" y="19396"/>
                    <a:pt x="27075" y="19253"/>
                    <a:pt x="27003" y="19110"/>
                  </a:cubicBezTo>
                  <a:lnTo>
                    <a:pt x="18014" y="3692"/>
                  </a:lnTo>
                  <a:cubicBezTo>
                    <a:pt x="17859" y="3442"/>
                    <a:pt x="17586" y="3275"/>
                    <a:pt x="17288" y="3275"/>
                  </a:cubicBezTo>
                  <a:close/>
                  <a:moveTo>
                    <a:pt x="17288" y="1096"/>
                  </a:moveTo>
                  <a:cubicBezTo>
                    <a:pt x="18360" y="1096"/>
                    <a:pt x="19360" y="1668"/>
                    <a:pt x="19895" y="2596"/>
                  </a:cubicBezTo>
                  <a:lnTo>
                    <a:pt x="28885" y="18015"/>
                  </a:lnTo>
                  <a:cubicBezTo>
                    <a:pt x="29158" y="18479"/>
                    <a:pt x="29301" y="19003"/>
                    <a:pt x="29301" y="19539"/>
                  </a:cubicBezTo>
                  <a:cubicBezTo>
                    <a:pt x="29301" y="21206"/>
                    <a:pt x="27944" y="22563"/>
                    <a:pt x="26277" y="22563"/>
                  </a:cubicBezTo>
                  <a:lnTo>
                    <a:pt x="4120" y="22563"/>
                  </a:lnTo>
                  <a:cubicBezTo>
                    <a:pt x="2441" y="22563"/>
                    <a:pt x="1084" y="21206"/>
                    <a:pt x="1084" y="19539"/>
                  </a:cubicBezTo>
                  <a:cubicBezTo>
                    <a:pt x="1084" y="19003"/>
                    <a:pt x="1226" y="18479"/>
                    <a:pt x="1500" y="18015"/>
                  </a:cubicBezTo>
                  <a:lnTo>
                    <a:pt x="10489" y="2596"/>
                  </a:lnTo>
                  <a:cubicBezTo>
                    <a:pt x="11025" y="1668"/>
                    <a:pt x="12025" y="1096"/>
                    <a:pt x="13097" y="1096"/>
                  </a:cubicBezTo>
                  <a:close/>
                  <a:moveTo>
                    <a:pt x="13097" y="1"/>
                  </a:moveTo>
                  <a:cubicBezTo>
                    <a:pt x="11644" y="1"/>
                    <a:pt x="10275" y="787"/>
                    <a:pt x="9549" y="2049"/>
                  </a:cubicBezTo>
                  <a:lnTo>
                    <a:pt x="560" y="17467"/>
                  </a:lnTo>
                  <a:cubicBezTo>
                    <a:pt x="191" y="18086"/>
                    <a:pt x="0" y="18813"/>
                    <a:pt x="0" y="19539"/>
                  </a:cubicBezTo>
                  <a:cubicBezTo>
                    <a:pt x="0" y="21813"/>
                    <a:pt x="1846" y="23659"/>
                    <a:pt x="4120" y="23659"/>
                  </a:cubicBezTo>
                  <a:lnTo>
                    <a:pt x="26277" y="23659"/>
                  </a:lnTo>
                  <a:cubicBezTo>
                    <a:pt x="28539" y="23659"/>
                    <a:pt x="30385" y="21813"/>
                    <a:pt x="30385" y="19539"/>
                  </a:cubicBezTo>
                  <a:cubicBezTo>
                    <a:pt x="30385" y="18813"/>
                    <a:pt x="30194" y="18098"/>
                    <a:pt x="29825" y="17467"/>
                  </a:cubicBezTo>
                  <a:lnTo>
                    <a:pt x="20848" y="2049"/>
                  </a:lnTo>
                  <a:cubicBezTo>
                    <a:pt x="20110" y="787"/>
                    <a:pt x="18741" y="1"/>
                    <a:pt x="17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87"/>
            <p:cNvSpPr/>
            <p:nvPr/>
          </p:nvSpPr>
          <p:spPr>
            <a:xfrm>
              <a:off x="4519790" y="2879573"/>
              <a:ext cx="104800" cy="617248"/>
            </a:xfrm>
            <a:custGeom>
              <a:avLst/>
              <a:gdLst/>
              <a:ahLst/>
              <a:cxnLst/>
              <a:rect l="l" t="t" r="r" b="b"/>
              <a:pathLst>
                <a:path w="3275" h="19289" extrusionOk="0">
                  <a:moveTo>
                    <a:pt x="1631" y="0"/>
                  </a:moveTo>
                  <a:cubicBezTo>
                    <a:pt x="727" y="0"/>
                    <a:pt x="0" y="738"/>
                    <a:pt x="0" y="1643"/>
                  </a:cubicBezTo>
                  <a:lnTo>
                    <a:pt x="0" y="17657"/>
                  </a:lnTo>
                  <a:cubicBezTo>
                    <a:pt x="0" y="18562"/>
                    <a:pt x="727" y="19288"/>
                    <a:pt x="1631" y="19288"/>
                  </a:cubicBezTo>
                  <a:cubicBezTo>
                    <a:pt x="2536" y="19288"/>
                    <a:pt x="3275" y="18562"/>
                    <a:pt x="3275" y="17657"/>
                  </a:cubicBezTo>
                  <a:lnTo>
                    <a:pt x="3275" y="1643"/>
                  </a:lnTo>
                  <a:cubicBezTo>
                    <a:pt x="3275" y="738"/>
                    <a:pt x="2536" y="0"/>
                    <a:pt x="1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7"/>
            <p:cNvSpPr/>
            <p:nvPr/>
          </p:nvSpPr>
          <p:spPr>
            <a:xfrm>
              <a:off x="4502254" y="2862037"/>
              <a:ext cx="139872" cy="652320"/>
            </a:xfrm>
            <a:custGeom>
              <a:avLst/>
              <a:gdLst/>
              <a:ahLst/>
              <a:cxnLst/>
              <a:rect l="l" t="t" r="r" b="b"/>
              <a:pathLst>
                <a:path w="4371" h="20385" extrusionOk="0">
                  <a:moveTo>
                    <a:pt x="2179" y="1096"/>
                  </a:moveTo>
                  <a:cubicBezTo>
                    <a:pt x="2787" y="1096"/>
                    <a:pt x="3275" y="1584"/>
                    <a:pt x="3275" y="2191"/>
                  </a:cubicBezTo>
                  <a:lnTo>
                    <a:pt x="3275" y="18205"/>
                  </a:lnTo>
                  <a:cubicBezTo>
                    <a:pt x="3275" y="18800"/>
                    <a:pt x="2787" y="19289"/>
                    <a:pt x="2179" y="19289"/>
                  </a:cubicBezTo>
                  <a:cubicBezTo>
                    <a:pt x="1584" y="19289"/>
                    <a:pt x="1084" y="18800"/>
                    <a:pt x="1084" y="18205"/>
                  </a:cubicBezTo>
                  <a:lnTo>
                    <a:pt x="1084" y="2191"/>
                  </a:lnTo>
                  <a:cubicBezTo>
                    <a:pt x="1084" y="1584"/>
                    <a:pt x="1584" y="1096"/>
                    <a:pt x="2179" y="1096"/>
                  </a:cubicBezTo>
                  <a:close/>
                  <a:moveTo>
                    <a:pt x="2179" y="1"/>
                  </a:moveTo>
                  <a:cubicBezTo>
                    <a:pt x="977" y="1"/>
                    <a:pt x="1" y="989"/>
                    <a:pt x="1" y="2191"/>
                  </a:cubicBezTo>
                  <a:lnTo>
                    <a:pt x="1" y="18205"/>
                  </a:lnTo>
                  <a:cubicBezTo>
                    <a:pt x="1" y="19408"/>
                    <a:pt x="977" y="20384"/>
                    <a:pt x="2179" y="20384"/>
                  </a:cubicBezTo>
                  <a:cubicBezTo>
                    <a:pt x="3382" y="20384"/>
                    <a:pt x="4370" y="19408"/>
                    <a:pt x="4370" y="18205"/>
                  </a:cubicBezTo>
                  <a:lnTo>
                    <a:pt x="4370" y="2191"/>
                  </a:lnTo>
                  <a:cubicBezTo>
                    <a:pt x="4370" y="989"/>
                    <a:pt x="3382"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87"/>
            <p:cNvSpPr/>
            <p:nvPr/>
          </p:nvSpPr>
          <p:spPr>
            <a:xfrm>
              <a:off x="4554446" y="1404347"/>
              <a:ext cx="35104" cy="1950368"/>
            </a:xfrm>
            <a:custGeom>
              <a:avLst/>
              <a:gdLst/>
              <a:ahLst/>
              <a:cxnLst/>
              <a:rect l="l" t="t" r="r" b="b"/>
              <a:pathLst>
                <a:path w="1097" h="60949" extrusionOk="0">
                  <a:moveTo>
                    <a:pt x="1" y="0"/>
                  </a:moveTo>
                  <a:lnTo>
                    <a:pt x="1" y="16824"/>
                  </a:lnTo>
                  <a:lnTo>
                    <a:pt x="1" y="20848"/>
                  </a:lnTo>
                  <a:lnTo>
                    <a:pt x="1" y="22717"/>
                  </a:lnTo>
                  <a:lnTo>
                    <a:pt x="1" y="37672"/>
                  </a:lnTo>
                  <a:lnTo>
                    <a:pt x="1" y="39553"/>
                  </a:lnTo>
                  <a:lnTo>
                    <a:pt x="1" y="43565"/>
                  </a:lnTo>
                  <a:lnTo>
                    <a:pt x="1" y="60401"/>
                  </a:lnTo>
                  <a:cubicBezTo>
                    <a:pt x="1" y="60698"/>
                    <a:pt x="251" y="60948"/>
                    <a:pt x="548" y="60948"/>
                  </a:cubicBezTo>
                  <a:cubicBezTo>
                    <a:pt x="846" y="60948"/>
                    <a:pt x="1096" y="60698"/>
                    <a:pt x="1096" y="60401"/>
                  </a:cubicBezTo>
                  <a:lnTo>
                    <a:pt x="1096" y="43565"/>
                  </a:lnTo>
                  <a:lnTo>
                    <a:pt x="1096" y="39553"/>
                  </a:lnTo>
                  <a:lnTo>
                    <a:pt x="1096" y="37672"/>
                  </a:lnTo>
                  <a:lnTo>
                    <a:pt x="1096" y="22717"/>
                  </a:lnTo>
                  <a:lnTo>
                    <a:pt x="1096" y="20848"/>
                  </a:lnTo>
                  <a:lnTo>
                    <a:pt x="1096" y="16824"/>
                  </a:lnTo>
                  <a:lnTo>
                    <a:pt x="10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87"/>
          <p:cNvGrpSpPr/>
          <p:nvPr/>
        </p:nvGrpSpPr>
        <p:grpSpPr>
          <a:xfrm>
            <a:off x="5521112" y="1618007"/>
            <a:ext cx="3623218" cy="3525495"/>
            <a:chOff x="1306850" y="520450"/>
            <a:chExt cx="4922850" cy="4790075"/>
          </a:xfrm>
        </p:grpSpPr>
        <p:sp>
          <p:nvSpPr>
            <p:cNvPr id="2185" name="Google Shape;2185;p87"/>
            <p:cNvSpPr/>
            <p:nvPr/>
          </p:nvSpPr>
          <p:spPr>
            <a:xfrm>
              <a:off x="2513525" y="1995725"/>
              <a:ext cx="3716175" cy="3314800"/>
            </a:xfrm>
            <a:custGeom>
              <a:avLst/>
              <a:gdLst/>
              <a:ahLst/>
              <a:cxnLst/>
              <a:rect l="l" t="t" r="r" b="b"/>
              <a:pathLst>
                <a:path w="148647" h="132592" extrusionOk="0">
                  <a:moveTo>
                    <a:pt x="95250" y="25262"/>
                  </a:moveTo>
                  <a:cubicBezTo>
                    <a:pt x="99372" y="25262"/>
                    <a:pt x="103145" y="28042"/>
                    <a:pt x="104226" y="32212"/>
                  </a:cubicBezTo>
                  <a:cubicBezTo>
                    <a:pt x="105488" y="37177"/>
                    <a:pt x="102517" y="42224"/>
                    <a:pt x="97552" y="43506"/>
                  </a:cubicBezTo>
                  <a:cubicBezTo>
                    <a:pt x="96774" y="43707"/>
                    <a:pt x="95993" y="43804"/>
                    <a:pt x="95225" y="43804"/>
                  </a:cubicBezTo>
                  <a:cubicBezTo>
                    <a:pt x="91107" y="43804"/>
                    <a:pt x="87339" y="41036"/>
                    <a:pt x="86258" y="36852"/>
                  </a:cubicBezTo>
                  <a:cubicBezTo>
                    <a:pt x="84997" y="31907"/>
                    <a:pt x="87968" y="26840"/>
                    <a:pt x="92933" y="25558"/>
                  </a:cubicBezTo>
                  <a:cubicBezTo>
                    <a:pt x="93707" y="25357"/>
                    <a:pt x="94485" y="25262"/>
                    <a:pt x="95250" y="25262"/>
                  </a:cubicBezTo>
                  <a:close/>
                  <a:moveTo>
                    <a:pt x="52758" y="57269"/>
                  </a:moveTo>
                  <a:cubicBezTo>
                    <a:pt x="56884" y="57269"/>
                    <a:pt x="60638" y="60037"/>
                    <a:pt x="61718" y="64221"/>
                  </a:cubicBezTo>
                  <a:cubicBezTo>
                    <a:pt x="63000" y="69165"/>
                    <a:pt x="60029" y="74232"/>
                    <a:pt x="55064" y="75514"/>
                  </a:cubicBezTo>
                  <a:cubicBezTo>
                    <a:pt x="54286" y="75715"/>
                    <a:pt x="53506" y="75811"/>
                    <a:pt x="52739" y="75811"/>
                  </a:cubicBezTo>
                  <a:cubicBezTo>
                    <a:pt x="48610" y="75811"/>
                    <a:pt x="44852" y="73030"/>
                    <a:pt x="43770" y="68860"/>
                  </a:cubicBezTo>
                  <a:cubicBezTo>
                    <a:pt x="42488" y="63895"/>
                    <a:pt x="45480" y="58828"/>
                    <a:pt x="50424" y="57567"/>
                  </a:cubicBezTo>
                  <a:cubicBezTo>
                    <a:pt x="51205" y="57365"/>
                    <a:pt x="51988" y="57269"/>
                    <a:pt x="52758" y="57269"/>
                  </a:cubicBezTo>
                  <a:close/>
                  <a:moveTo>
                    <a:pt x="126889" y="68379"/>
                  </a:moveTo>
                  <a:cubicBezTo>
                    <a:pt x="131019" y="68379"/>
                    <a:pt x="134784" y="71147"/>
                    <a:pt x="135848" y="75331"/>
                  </a:cubicBezTo>
                  <a:cubicBezTo>
                    <a:pt x="137130" y="80276"/>
                    <a:pt x="134159" y="85343"/>
                    <a:pt x="129194" y="86624"/>
                  </a:cubicBezTo>
                  <a:cubicBezTo>
                    <a:pt x="128419" y="86825"/>
                    <a:pt x="127642" y="86921"/>
                    <a:pt x="126877" y="86921"/>
                  </a:cubicBezTo>
                  <a:cubicBezTo>
                    <a:pt x="122755" y="86921"/>
                    <a:pt x="118981" y="84138"/>
                    <a:pt x="117900" y="79950"/>
                  </a:cubicBezTo>
                  <a:cubicBezTo>
                    <a:pt x="116618" y="75005"/>
                    <a:pt x="119610" y="69959"/>
                    <a:pt x="124554" y="68677"/>
                  </a:cubicBezTo>
                  <a:cubicBezTo>
                    <a:pt x="125335" y="68475"/>
                    <a:pt x="126119" y="68379"/>
                    <a:pt x="126889" y="68379"/>
                  </a:cubicBezTo>
                  <a:close/>
                  <a:moveTo>
                    <a:pt x="88416" y="78297"/>
                  </a:moveTo>
                  <a:cubicBezTo>
                    <a:pt x="92544" y="78297"/>
                    <a:pt x="96323" y="81068"/>
                    <a:pt x="97389" y="85261"/>
                  </a:cubicBezTo>
                  <a:cubicBezTo>
                    <a:pt x="98671" y="90206"/>
                    <a:pt x="95700" y="95273"/>
                    <a:pt x="90735" y="96555"/>
                  </a:cubicBezTo>
                  <a:cubicBezTo>
                    <a:pt x="89966" y="96751"/>
                    <a:pt x="89195" y="96845"/>
                    <a:pt x="88435" y="96845"/>
                  </a:cubicBezTo>
                  <a:cubicBezTo>
                    <a:pt x="84307" y="96845"/>
                    <a:pt x="80524" y="94074"/>
                    <a:pt x="79441" y="89880"/>
                  </a:cubicBezTo>
                  <a:cubicBezTo>
                    <a:pt x="78180" y="84936"/>
                    <a:pt x="81151" y="79869"/>
                    <a:pt x="86116" y="78587"/>
                  </a:cubicBezTo>
                  <a:cubicBezTo>
                    <a:pt x="86884" y="78391"/>
                    <a:pt x="87656" y="78297"/>
                    <a:pt x="88416" y="78297"/>
                  </a:cubicBezTo>
                  <a:close/>
                  <a:moveTo>
                    <a:pt x="136808" y="106819"/>
                  </a:moveTo>
                  <a:cubicBezTo>
                    <a:pt x="140938" y="106819"/>
                    <a:pt x="144697" y="109602"/>
                    <a:pt x="145778" y="113790"/>
                  </a:cubicBezTo>
                  <a:cubicBezTo>
                    <a:pt x="147060" y="118735"/>
                    <a:pt x="144068" y="123801"/>
                    <a:pt x="139124" y="125063"/>
                  </a:cubicBezTo>
                  <a:cubicBezTo>
                    <a:pt x="138343" y="125265"/>
                    <a:pt x="137560" y="125361"/>
                    <a:pt x="136790" y="125361"/>
                  </a:cubicBezTo>
                  <a:cubicBezTo>
                    <a:pt x="132664" y="125361"/>
                    <a:pt x="128911" y="122593"/>
                    <a:pt x="127830" y="118409"/>
                  </a:cubicBezTo>
                  <a:cubicBezTo>
                    <a:pt x="126548" y="113464"/>
                    <a:pt x="129540" y="108398"/>
                    <a:pt x="134484" y="107116"/>
                  </a:cubicBezTo>
                  <a:cubicBezTo>
                    <a:pt x="135262" y="106915"/>
                    <a:pt x="136041" y="106819"/>
                    <a:pt x="136808" y="106819"/>
                  </a:cubicBezTo>
                  <a:close/>
                  <a:moveTo>
                    <a:pt x="45322" y="109932"/>
                  </a:moveTo>
                  <a:cubicBezTo>
                    <a:pt x="49451" y="109932"/>
                    <a:pt x="53210" y="112713"/>
                    <a:pt x="54291" y="116883"/>
                  </a:cubicBezTo>
                  <a:cubicBezTo>
                    <a:pt x="55573" y="121848"/>
                    <a:pt x="52581" y="126915"/>
                    <a:pt x="47637" y="128176"/>
                  </a:cubicBezTo>
                  <a:cubicBezTo>
                    <a:pt x="46856" y="128378"/>
                    <a:pt x="46073" y="128474"/>
                    <a:pt x="45303" y="128474"/>
                  </a:cubicBezTo>
                  <a:cubicBezTo>
                    <a:pt x="41177" y="128474"/>
                    <a:pt x="37424" y="125706"/>
                    <a:pt x="36343" y="121522"/>
                  </a:cubicBezTo>
                  <a:cubicBezTo>
                    <a:pt x="35061" y="116578"/>
                    <a:pt x="38053" y="111511"/>
                    <a:pt x="42997" y="110229"/>
                  </a:cubicBezTo>
                  <a:cubicBezTo>
                    <a:pt x="43775" y="110028"/>
                    <a:pt x="44555" y="109932"/>
                    <a:pt x="45322" y="109932"/>
                  </a:cubicBezTo>
                  <a:close/>
                  <a:moveTo>
                    <a:pt x="112633" y="0"/>
                  </a:moveTo>
                  <a:cubicBezTo>
                    <a:pt x="104226" y="0"/>
                    <a:pt x="95685" y="1053"/>
                    <a:pt x="87174" y="3256"/>
                  </a:cubicBezTo>
                  <a:cubicBezTo>
                    <a:pt x="32803" y="17276"/>
                    <a:pt x="1" y="72930"/>
                    <a:pt x="14021" y="127281"/>
                  </a:cubicBezTo>
                  <a:cubicBezTo>
                    <a:pt x="14489" y="129072"/>
                    <a:pt x="14998" y="130842"/>
                    <a:pt x="15547" y="132592"/>
                  </a:cubicBezTo>
                  <a:lnTo>
                    <a:pt x="91813" y="132592"/>
                  </a:lnTo>
                  <a:cubicBezTo>
                    <a:pt x="90674" y="131452"/>
                    <a:pt x="89799" y="130008"/>
                    <a:pt x="89372" y="128339"/>
                  </a:cubicBezTo>
                  <a:cubicBezTo>
                    <a:pt x="88090" y="123394"/>
                    <a:pt x="91081" y="118328"/>
                    <a:pt x="96026" y="117046"/>
                  </a:cubicBezTo>
                  <a:cubicBezTo>
                    <a:pt x="96803" y="116845"/>
                    <a:pt x="97583" y="116749"/>
                    <a:pt x="98350" y="116749"/>
                  </a:cubicBezTo>
                  <a:cubicBezTo>
                    <a:pt x="102479" y="116749"/>
                    <a:pt x="106238" y="119530"/>
                    <a:pt x="107319" y="123700"/>
                  </a:cubicBezTo>
                  <a:cubicBezTo>
                    <a:pt x="108174" y="126996"/>
                    <a:pt x="107136" y="130354"/>
                    <a:pt x="104898" y="132592"/>
                  </a:cubicBezTo>
                  <a:lnTo>
                    <a:pt x="148647" y="132592"/>
                  </a:lnTo>
                  <a:lnTo>
                    <a:pt x="148647" y="51198"/>
                  </a:lnTo>
                  <a:cubicBezTo>
                    <a:pt x="148392" y="51219"/>
                    <a:pt x="148137" y="51229"/>
                    <a:pt x="147884" y="51229"/>
                  </a:cubicBezTo>
                  <a:cubicBezTo>
                    <a:pt x="143761" y="51229"/>
                    <a:pt x="140014" y="48459"/>
                    <a:pt x="138941" y="44279"/>
                  </a:cubicBezTo>
                  <a:cubicBezTo>
                    <a:pt x="137659" y="39334"/>
                    <a:pt x="140650" y="34268"/>
                    <a:pt x="145595" y="32986"/>
                  </a:cubicBezTo>
                  <a:cubicBezTo>
                    <a:pt x="146377" y="32786"/>
                    <a:pt x="147148" y="32691"/>
                    <a:pt x="147907" y="32691"/>
                  </a:cubicBezTo>
                  <a:cubicBezTo>
                    <a:pt x="148155" y="32691"/>
                    <a:pt x="148401" y="32701"/>
                    <a:pt x="148647" y="32721"/>
                  </a:cubicBezTo>
                  <a:lnTo>
                    <a:pt x="148647" y="6634"/>
                  </a:lnTo>
                  <a:cubicBezTo>
                    <a:pt x="137292" y="2318"/>
                    <a:pt x="125110" y="0"/>
                    <a:pt x="112633" y="0"/>
                  </a:cubicBez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7"/>
            <p:cNvSpPr/>
            <p:nvPr/>
          </p:nvSpPr>
          <p:spPr>
            <a:xfrm>
              <a:off x="2981050" y="888650"/>
              <a:ext cx="1073400" cy="1155425"/>
            </a:xfrm>
            <a:custGeom>
              <a:avLst/>
              <a:gdLst/>
              <a:ahLst/>
              <a:cxnLst/>
              <a:rect l="l" t="t" r="r" b="b"/>
              <a:pathLst>
                <a:path w="42936" h="46217" extrusionOk="0">
                  <a:moveTo>
                    <a:pt x="28164" y="0"/>
                  </a:moveTo>
                  <a:cubicBezTo>
                    <a:pt x="26617" y="0"/>
                    <a:pt x="25048" y="388"/>
                    <a:pt x="23604" y="1205"/>
                  </a:cubicBezTo>
                  <a:lnTo>
                    <a:pt x="6023" y="11136"/>
                  </a:lnTo>
                  <a:cubicBezTo>
                    <a:pt x="1567" y="13659"/>
                    <a:pt x="0" y="19316"/>
                    <a:pt x="2523" y="23772"/>
                  </a:cubicBezTo>
                  <a:cubicBezTo>
                    <a:pt x="4179" y="26694"/>
                    <a:pt x="7310" y="28484"/>
                    <a:pt x="10608" y="28484"/>
                  </a:cubicBezTo>
                  <a:cubicBezTo>
                    <a:pt x="12133" y="28484"/>
                    <a:pt x="13693" y="28102"/>
                    <a:pt x="15160" y="27272"/>
                  </a:cubicBezTo>
                  <a:lnTo>
                    <a:pt x="15872" y="26865"/>
                  </a:lnTo>
                  <a:lnTo>
                    <a:pt x="26799" y="46217"/>
                  </a:lnTo>
                  <a:cubicBezTo>
                    <a:pt x="31886" y="42778"/>
                    <a:pt x="37279" y="39725"/>
                    <a:pt x="42935" y="37080"/>
                  </a:cubicBezTo>
                  <a:lnTo>
                    <a:pt x="32008" y="17749"/>
                  </a:lnTo>
                  <a:lnTo>
                    <a:pt x="32741" y="17342"/>
                  </a:lnTo>
                  <a:cubicBezTo>
                    <a:pt x="37197" y="14819"/>
                    <a:pt x="38764" y="9162"/>
                    <a:pt x="36241" y="4705"/>
                  </a:cubicBezTo>
                  <a:cubicBezTo>
                    <a:pt x="34535" y="1692"/>
                    <a:pt x="31396" y="0"/>
                    <a:pt x="28164" y="0"/>
                  </a:cubicBez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7"/>
            <p:cNvSpPr/>
            <p:nvPr/>
          </p:nvSpPr>
          <p:spPr>
            <a:xfrm>
              <a:off x="1673650" y="2168825"/>
              <a:ext cx="1189900" cy="1049375"/>
            </a:xfrm>
            <a:custGeom>
              <a:avLst/>
              <a:gdLst/>
              <a:ahLst/>
              <a:cxnLst/>
              <a:rect l="l" t="t" r="r" b="b"/>
              <a:pathLst>
                <a:path w="47596" h="41975" extrusionOk="0">
                  <a:moveTo>
                    <a:pt x="20875" y="1"/>
                  </a:moveTo>
                  <a:cubicBezTo>
                    <a:pt x="17699" y="1"/>
                    <a:pt x="14601" y="1628"/>
                    <a:pt x="12881" y="4553"/>
                  </a:cubicBezTo>
                  <a:lnTo>
                    <a:pt x="2605" y="21951"/>
                  </a:lnTo>
                  <a:cubicBezTo>
                    <a:pt x="0" y="26367"/>
                    <a:pt x="1486" y="32044"/>
                    <a:pt x="5901" y="34649"/>
                  </a:cubicBezTo>
                  <a:cubicBezTo>
                    <a:pt x="7376" y="35522"/>
                    <a:pt x="8997" y="35938"/>
                    <a:pt x="10598" y="35938"/>
                  </a:cubicBezTo>
                  <a:cubicBezTo>
                    <a:pt x="13769" y="35938"/>
                    <a:pt x="16861" y="34307"/>
                    <a:pt x="18578" y="31373"/>
                  </a:cubicBezTo>
                  <a:lnTo>
                    <a:pt x="19006" y="30660"/>
                  </a:lnTo>
                  <a:lnTo>
                    <a:pt x="38194" y="41974"/>
                  </a:lnTo>
                  <a:cubicBezTo>
                    <a:pt x="40921" y="36419"/>
                    <a:pt x="44055" y="31088"/>
                    <a:pt x="47596" y="26001"/>
                  </a:cubicBezTo>
                  <a:lnTo>
                    <a:pt x="28427" y="14687"/>
                  </a:lnTo>
                  <a:lnTo>
                    <a:pt x="28834" y="13974"/>
                  </a:lnTo>
                  <a:cubicBezTo>
                    <a:pt x="31439" y="9559"/>
                    <a:pt x="29974" y="3882"/>
                    <a:pt x="25558" y="1277"/>
                  </a:cubicBezTo>
                  <a:cubicBezTo>
                    <a:pt x="24088" y="412"/>
                    <a:pt x="22471" y="1"/>
                    <a:pt x="20875" y="1"/>
                  </a:cubicBez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87"/>
            <p:cNvSpPr/>
            <p:nvPr/>
          </p:nvSpPr>
          <p:spPr>
            <a:xfrm>
              <a:off x="1306850" y="4022450"/>
              <a:ext cx="1024075" cy="968625"/>
            </a:xfrm>
            <a:custGeom>
              <a:avLst/>
              <a:gdLst/>
              <a:ahLst/>
              <a:cxnLst/>
              <a:rect l="l" t="t" r="r" b="b"/>
              <a:pathLst>
                <a:path w="40963" h="38745" extrusionOk="0">
                  <a:moveTo>
                    <a:pt x="9510" y="0"/>
                  </a:moveTo>
                  <a:cubicBezTo>
                    <a:pt x="4416" y="0"/>
                    <a:pt x="286" y="4095"/>
                    <a:pt x="225" y="9198"/>
                  </a:cubicBezTo>
                  <a:lnTo>
                    <a:pt x="42" y="29384"/>
                  </a:lnTo>
                  <a:cubicBezTo>
                    <a:pt x="1" y="34512"/>
                    <a:pt x="4111" y="38703"/>
                    <a:pt x="9239" y="38744"/>
                  </a:cubicBezTo>
                  <a:cubicBezTo>
                    <a:pt x="9264" y="38744"/>
                    <a:pt x="9290" y="38744"/>
                    <a:pt x="9315" y="38744"/>
                  </a:cubicBezTo>
                  <a:cubicBezTo>
                    <a:pt x="14208" y="38744"/>
                    <a:pt x="18539" y="34830"/>
                    <a:pt x="18579" y="29567"/>
                  </a:cubicBezTo>
                  <a:lnTo>
                    <a:pt x="18600" y="28733"/>
                  </a:lnTo>
                  <a:lnTo>
                    <a:pt x="40800" y="28936"/>
                  </a:lnTo>
                  <a:cubicBezTo>
                    <a:pt x="40372" y="22689"/>
                    <a:pt x="40434" y="16503"/>
                    <a:pt x="40963" y="10398"/>
                  </a:cubicBezTo>
                  <a:lnTo>
                    <a:pt x="18762" y="10195"/>
                  </a:lnTo>
                  <a:lnTo>
                    <a:pt x="18762" y="9361"/>
                  </a:lnTo>
                  <a:cubicBezTo>
                    <a:pt x="18823" y="4233"/>
                    <a:pt x="14713" y="41"/>
                    <a:pt x="9585" y="0"/>
                  </a:cubicBezTo>
                  <a:cubicBezTo>
                    <a:pt x="9560" y="0"/>
                    <a:pt x="9535" y="0"/>
                    <a:pt x="9510" y="0"/>
                  </a:cubicBez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7"/>
            <p:cNvSpPr/>
            <p:nvPr/>
          </p:nvSpPr>
          <p:spPr>
            <a:xfrm>
              <a:off x="4878025" y="520450"/>
              <a:ext cx="971175" cy="1023550"/>
            </a:xfrm>
            <a:custGeom>
              <a:avLst/>
              <a:gdLst/>
              <a:ahLst/>
              <a:cxnLst/>
              <a:rect l="l" t="t" r="r" b="b"/>
              <a:pathLst>
                <a:path w="38847" h="40942" extrusionOk="0">
                  <a:moveTo>
                    <a:pt x="9347" y="0"/>
                  </a:moveTo>
                  <a:cubicBezTo>
                    <a:pt x="4253" y="0"/>
                    <a:pt x="102" y="4095"/>
                    <a:pt x="62" y="9198"/>
                  </a:cubicBezTo>
                  <a:cubicBezTo>
                    <a:pt x="1" y="14326"/>
                    <a:pt x="4111" y="18497"/>
                    <a:pt x="9239" y="18538"/>
                  </a:cubicBezTo>
                  <a:lnTo>
                    <a:pt x="10073" y="18558"/>
                  </a:lnTo>
                  <a:lnTo>
                    <a:pt x="9870" y="40759"/>
                  </a:lnTo>
                  <a:cubicBezTo>
                    <a:pt x="12554" y="40575"/>
                    <a:pt x="15235" y="40485"/>
                    <a:pt x="17906" y="40485"/>
                  </a:cubicBezTo>
                  <a:cubicBezTo>
                    <a:pt x="21429" y="40485"/>
                    <a:pt x="24935" y="40641"/>
                    <a:pt x="28407" y="40942"/>
                  </a:cubicBezTo>
                  <a:lnTo>
                    <a:pt x="28611" y="18721"/>
                  </a:lnTo>
                  <a:lnTo>
                    <a:pt x="29445" y="18742"/>
                  </a:lnTo>
                  <a:cubicBezTo>
                    <a:pt x="29470" y="18742"/>
                    <a:pt x="29495" y="18742"/>
                    <a:pt x="29520" y="18742"/>
                  </a:cubicBezTo>
                  <a:cubicBezTo>
                    <a:pt x="34793" y="18742"/>
                    <a:pt x="38745" y="14445"/>
                    <a:pt x="38785" y="9544"/>
                  </a:cubicBezTo>
                  <a:cubicBezTo>
                    <a:pt x="38846" y="4436"/>
                    <a:pt x="34715" y="245"/>
                    <a:pt x="29608" y="204"/>
                  </a:cubicBezTo>
                  <a:lnTo>
                    <a:pt x="9422" y="0"/>
                  </a:lnTo>
                  <a:cubicBezTo>
                    <a:pt x="9397" y="0"/>
                    <a:pt x="9372" y="0"/>
                    <a:pt x="9347" y="0"/>
                  </a:cubicBez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2"/>
          <p:cNvSpPr txBox="1">
            <a:spLocks noGrp="1"/>
          </p:cNvSpPr>
          <p:nvPr>
            <p:ph type="title"/>
          </p:nvPr>
        </p:nvSpPr>
        <p:spPr>
          <a:xfrm>
            <a:off x="2628900" y="2388374"/>
            <a:ext cx="3886200" cy="650400"/>
          </a:xfrm>
          <a:prstGeom prst="rect">
            <a:avLst/>
          </a:prstGeom>
        </p:spPr>
        <p:txBody>
          <a:bodyPr spcFirstLastPara="1" wrap="square" lIns="91425" tIns="0" rIns="91425" bIns="0" anchor="ctr" anchorCtr="0">
            <a:noAutofit/>
          </a:bodyPr>
          <a:lstStyle/>
          <a:p>
            <a:r>
              <a:rPr lang="en" b="0"/>
              <a:t>Overview</a:t>
            </a:r>
            <a:endParaRPr lang="en-US"/>
          </a:p>
        </p:txBody>
      </p:sp>
      <p:sp>
        <p:nvSpPr>
          <p:cNvPr id="376" name="Google Shape;376;p42"/>
          <p:cNvSpPr txBox="1">
            <a:spLocks noGrp="1"/>
          </p:cNvSpPr>
          <p:nvPr>
            <p:ph type="title" idx="2"/>
          </p:nvPr>
        </p:nvSpPr>
        <p:spPr>
          <a:xfrm>
            <a:off x="2628900" y="1221200"/>
            <a:ext cx="3886200" cy="10965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01</a:t>
            </a:r>
            <a:endParaRPr/>
          </a:p>
        </p:txBody>
      </p:sp>
      <p:grpSp>
        <p:nvGrpSpPr>
          <p:cNvPr id="378" name="Google Shape;378;p42"/>
          <p:cNvGrpSpPr/>
          <p:nvPr/>
        </p:nvGrpSpPr>
        <p:grpSpPr>
          <a:xfrm>
            <a:off x="650938" y="1581172"/>
            <a:ext cx="7891922" cy="1548524"/>
            <a:chOff x="650938" y="1581172"/>
            <a:chExt cx="7891922" cy="1548524"/>
          </a:xfrm>
        </p:grpSpPr>
        <p:grpSp>
          <p:nvGrpSpPr>
            <p:cNvPr id="379" name="Google Shape;379;p42"/>
            <p:cNvGrpSpPr/>
            <p:nvPr/>
          </p:nvGrpSpPr>
          <p:grpSpPr>
            <a:xfrm>
              <a:off x="650938" y="1581172"/>
              <a:ext cx="890527" cy="884902"/>
              <a:chOff x="7098372" y="986300"/>
              <a:chExt cx="461054" cy="458142"/>
            </a:xfrm>
          </p:grpSpPr>
          <p:sp>
            <p:nvSpPr>
              <p:cNvPr id="380" name="Google Shape;380;p42"/>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2"/>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2"/>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2"/>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2"/>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2"/>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2"/>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2"/>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2"/>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2"/>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2"/>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2"/>
            <p:cNvGrpSpPr/>
            <p:nvPr/>
          </p:nvGrpSpPr>
          <p:grpSpPr>
            <a:xfrm>
              <a:off x="8068108" y="2658080"/>
              <a:ext cx="474752" cy="471616"/>
              <a:chOff x="770083" y="196180"/>
              <a:chExt cx="474752" cy="471616"/>
            </a:xfrm>
          </p:grpSpPr>
          <p:sp>
            <p:nvSpPr>
              <p:cNvPr id="394" name="Google Shape;394;p42"/>
              <p:cNvSpPr/>
              <p:nvPr/>
            </p:nvSpPr>
            <p:spPr>
              <a:xfrm>
                <a:off x="855427" y="280212"/>
                <a:ext cx="303680" cy="303680"/>
              </a:xfrm>
              <a:custGeom>
                <a:avLst/>
                <a:gdLst/>
                <a:ahLst/>
                <a:cxnLst/>
                <a:rect l="l" t="t" r="r" b="b"/>
                <a:pathLst>
                  <a:path w="9490" h="9490" extrusionOk="0">
                    <a:moveTo>
                      <a:pt x="4751" y="1072"/>
                    </a:moveTo>
                    <a:cubicBezTo>
                      <a:pt x="4989" y="1072"/>
                      <a:pt x="5180" y="1263"/>
                      <a:pt x="5180" y="1501"/>
                    </a:cubicBezTo>
                    <a:cubicBezTo>
                      <a:pt x="5180" y="1739"/>
                      <a:pt x="4989" y="1941"/>
                      <a:pt x="4751" y="1941"/>
                    </a:cubicBezTo>
                    <a:cubicBezTo>
                      <a:pt x="4513" y="1941"/>
                      <a:pt x="4311" y="1739"/>
                      <a:pt x="4311" y="1501"/>
                    </a:cubicBezTo>
                    <a:cubicBezTo>
                      <a:pt x="4311" y="1263"/>
                      <a:pt x="4513" y="1072"/>
                      <a:pt x="4751" y="1072"/>
                    </a:cubicBezTo>
                    <a:close/>
                    <a:moveTo>
                      <a:pt x="2453" y="2025"/>
                    </a:moveTo>
                    <a:cubicBezTo>
                      <a:pt x="2691" y="2025"/>
                      <a:pt x="2894" y="2215"/>
                      <a:pt x="2894" y="2453"/>
                    </a:cubicBezTo>
                    <a:cubicBezTo>
                      <a:pt x="2894" y="2691"/>
                      <a:pt x="2691" y="2882"/>
                      <a:pt x="2453" y="2882"/>
                    </a:cubicBezTo>
                    <a:cubicBezTo>
                      <a:pt x="2215" y="2882"/>
                      <a:pt x="2025" y="2691"/>
                      <a:pt x="2025" y="2453"/>
                    </a:cubicBezTo>
                    <a:cubicBezTo>
                      <a:pt x="2025" y="2215"/>
                      <a:pt x="2215" y="2025"/>
                      <a:pt x="2453" y="2025"/>
                    </a:cubicBezTo>
                    <a:close/>
                    <a:moveTo>
                      <a:pt x="7037" y="2025"/>
                    </a:moveTo>
                    <a:cubicBezTo>
                      <a:pt x="7275" y="2025"/>
                      <a:pt x="7466" y="2215"/>
                      <a:pt x="7466" y="2453"/>
                    </a:cubicBezTo>
                    <a:cubicBezTo>
                      <a:pt x="7466" y="2691"/>
                      <a:pt x="7275" y="2882"/>
                      <a:pt x="7037" y="2882"/>
                    </a:cubicBezTo>
                    <a:cubicBezTo>
                      <a:pt x="6799" y="2882"/>
                      <a:pt x="6609" y="2691"/>
                      <a:pt x="6609" y="2453"/>
                    </a:cubicBezTo>
                    <a:cubicBezTo>
                      <a:pt x="6609" y="2215"/>
                      <a:pt x="6799" y="2025"/>
                      <a:pt x="7037" y="2025"/>
                    </a:cubicBezTo>
                    <a:close/>
                    <a:moveTo>
                      <a:pt x="3823" y="3382"/>
                    </a:moveTo>
                    <a:cubicBezTo>
                      <a:pt x="4061" y="3382"/>
                      <a:pt x="4251" y="3584"/>
                      <a:pt x="4251" y="3822"/>
                    </a:cubicBezTo>
                    <a:cubicBezTo>
                      <a:pt x="4251" y="4060"/>
                      <a:pt x="4061" y="4251"/>
                      <a:pt x="3823" y="4251"/>
                    </a:cubicBezTo>
                    <a:cubicBezTo>
                      <a:pt x="3584" y="4251"/>
                      <a:pt x="3394" y="4060"/>
                      <a:pt x="3394" y="3822"/>
                    </a:cubicBezTo>
                    <a:cubicBezTo>
                      <a:pt x="3394" y="3584"/>
                      <a:pt x="3584" y="3382"/>
                      <a:pt x="3823" y="3382"/>
                    </a:cubicBezTo>
                    <a:close/>
                    <a:moveTo>
                      <a:pt x="5668" y="3382"/>
                    </a:moveTo>
                    <a:cubicBezTo>
                      <a:pt x="5906" y="3382"/>
                      <a:pt x="6109" y="3584"/>
                      <a:pt x="6109" y="3822"/>
                    </a:cubicBezTo>
                    <a:cubicBezTo>
                      <a:pt x="6109" y="4060"/>
                      <a:pt x="5906" y="4251"/>
                      <a:pt x="5668" y="4251"/>
                    </a:cubicBezTo>
                    <a:cubicBezTo>
                      <a:pt x="5430" y="4251"/>
                      <a:pt x="5239" y="4060"/>
                      <a:pt x="5239" y="3822"/>
                    </a:cubicBezTo>
                    <a:cubicBezTo>
                      <a:pt x="5239" y="3584"/>
                      <a:pt x="5430" y="3382"/>
                      <a:pt x="5668" y="3382"/>
                    </a:cubicBezTo>
                    <a:close/>
                    <a:moveTo>
                      <a:pt x="1513" y="4311"/>
                    </a:moveTo>
                    <a:cubicBezTo>
                      <a:pt x="1751" y="4311"/>
                      <a:pt x="1941" y="4501"/>
                      <a:pt x="1941" y="4739"/>
                    </a:cubicBezTo>
                    <a:cubicBezTo>
                      <a:pt x="1941" y="4977"/>
                      <a:pt x="1751" y="5180"/>
                      <a:pt x="1513" y="5180"/>
                    </a:cubicBezTo>
                    <a:cubicBezTo>
                      <a:pt x="1275" y="5180"/>
                      <a:pt x="1072" y="4977"/>
                      <a:pt x="1072" y="4739"/>
                    </a:cubicBezTo>
                    <a:cubicBezTo>
                      <a:pt x="1072" y="4501"/>
                      <a:pt x="1275" y="4311"/>
                      <a:pt x="1513" y="4311"/>
                    </a:cubicBezTo>
                    <a:close/>
                    <a:moveTo>
                      <a:pt x="7990" y="4311"/>
                    </a:moveTo>
                    <a:cubicBezTo>
                      <a:pt x="8228" y="4311"/>
                      <a:pt x="8418" y="4501"/>
                      <a:pt x="8418" y="4739"/>
                    </a:cubicBezTo>
                    <a:cubicBezTo>
                      <a:pt x="8418" y="4977"/>
                      <a:pt x="8228" y="5180"/>
                      <a:pt x="7990" y="5180"/>
                    </a:cubicBezTo>
                    <a:cubicBezTo>
                      <a:pt x="7752" y="5180"/>
                      <a:pt x="7549" y="4977"/>
                      <a:pt x="7549" y="4739"/>
                    </a:cubicBezTo>
                    <a:cubicBezTo>
                      <a:pt x="7549" y="4501"/>
                      <a:pt x="7752" y="4311"/>
                      <a:pt x="7990" y="4311"/>
                    </a:cubicBezTo>
                    <a:close/>
                    <a:moveTo>
                      <a:pt x="3823" y="5239"/>
                    </a:moveTo>
                    <a:cubicBezTo>
                      <a:pt x="4061" y="5239"/>
                      <a:pt x="4251" y="5430"/>
                      <a:pt x="4251" y="5668"/>
                    </a:cubicBezTo>
                    <a:cubicBezTo>
                      <a:pt x="4251" y="5906"/>
                      <a:pt x="4061" y="6096"/>
                      <a:pt x="3823" y="6096"/>
                    </a:cubicBezTo>
                    <a:cubicBezTo>
                      <a:pt x="3584" y="6096"/>
                      <a:pt x="3394" y="5906"/>
                      <a:pt x="3394" y="5668"/>
                    </a:cubicBezTo>
                    <a:cubicBezTo>
                      <a:pt x="3394" y="5430"/>
                      <a:pt x="3584" y="5239"/>
                      <a:pt x="3823" y="5239"/>
                    </a:cubicBezTo>
                    <a:close/>
                    <a:moveTo>
                      <a:pt x="5668" y="5239"/>
                    </a:moveTo>
                    <a:cubicBezTo>
                      <a:pt x="5906" y="5239"/>
                      <a:pt x="6109" y="5430"/>
                      <a:pt x="6109" y="5668"/>
                    </a:cubicBezTo>
                    <a:cubicBezTo>
                      <a:pt x="6109" y="5906"/>
                      <a:pt x="5906" y="6096"/>
                      <a:pt x="5668" y="6096"/>
                    </a:cubicBezTo>
                    <a:cubicBezTo>
                      <a:pt x="5430" y="6096"/>
                      <a:pt x="5239" y="5906"/>
                      <a:pt x="5239" y="5668"/>
                    </a:cubicBezTo>
                    <a:cubicBezTo>
                      <a:pt x="5239" y="5430"/>
                      <a:pt x="5430" y="5239"/>
                      <a:pt x="5668" y="5239"/>
                    </a:cubicBezTo>
                    <a:close/>
                    <a:moveTo>
                      <a:pt x="2453" y="6597"/>
                    </a:moveTo>
                    <a:cubicBezTo>
                      <a:pt x="2691" y="6597"/>
                      <a:pt x="2894" y="6799"/>
                      <a:pt x="2894" y="7037"/>
                    </a:cubicBezTo>
                    <a:cubicBezTo>
                      <a:pt x="2894" y="7275"/>
                      <a:pt x="2691" y="7466"/>
                      <a:pt x="2453" y="7466"/>
                    </a:cubicBezTo>
                    <a:cubicBezTo>
                      <a:pt x="2215" y="7466"/>
                      <a:pt x="2025" y="7275"/>
                      <a:pt x="2025" y="7037"/>
                    </a:cubicBezTo>
                    <a:cubicBezTo>
                      <a:pt x="2025" y="6799"/>
                      <a:pt x="2215" y="6597"/>
                      <a:pt x="2453" y="6597"/>
                    </a:cubicBezTo>
                    <a:close/>
                    <a:moveTo>
                      <a:pt x="7037" y="6597"/>
                    </a:moveTo>
                    <a:cubicBezTo>
                      <a:pt x="7275" y="6597"/>
                      <a:pt x="7466" y="6799"/>
                      <a:pt x="7466" y="7037"/>
                    </a:cubicBezTo>
                    <a:cubicBezTo>
                      <a:pt x="7466" y="7275"/>
                      <a:pt x="7275" y="7466"/>
                      <a:pt x="7037" y="7466"/>
                    </a:cubicBezTo>
                    <a:cubicBezTo>
                      <a:pt x="6799" y="7466"/>
                      <a:pt x="6609" y="7275"/>
                      <a:pt x="6609" y="7037"/>
                    </a:cubicBezTo>
                    <a:cubicBezTo>
                      <a:pt x="6609" y="6799"/>
                      <a:pt x="6799" y="6597"/>
                      <a:pt x="7037" y="6597"/>
                    </a:cubicBezTo>
                    <a:close/>
                    <a:moveTo>
                      <a:pt x="4751" y="7549"/>
                    </a:moveTo>
                    <a:cubicBezTo>
                      <a:pt x="4989" y="7549"/>
                      <a:pt x="5180" y="7739"/>
                      <a:pt x="5180" y="7978"/>
                    </a:cubicBezTo>
                    <a:cubicBezTo>
                      <a:pt x="5180" y="8216"/>
                      <a:pt x="4989" y="8418"/>
                      <a:pt x="4751" y="8418"/>
                    </a:cubicBezTo>
                    <a:cubicBezTo>
                      <a:pt x="4513" y="8418"/>
                      <a:pt x="4311" y="8216"/>
                      <a:pt x="4311" y="7978"/>
                    </a:cubicBezTo>
                    <a:cubicBezTo>
                      <a:pt x="4311" y="7739"/>
                      <a:pt x="4513" y="7549"/>
                      <a:pt x="4751" y="7549"/>
                    </a:cubicBezTo>
                    <a:close/>
                    <a:moveTo>
                      <a:pt x="4751" y="0"/>
                    </a:moveTo>
                    <a:cubicBezTo>
                      <a:pt x="2132" y="0"/>
                      <a:pt x="1" y="2132"/>
                      <a:pt x="1" y="4739"/>
                    </a:cubicBezTo>
                    <a:cubicBezTo>
                      <a:pt x="1" y="7358"/>
                      <a:pt x="2132" y="9490"/>
                      <a:pt x="4751" y="9490"/>
                    </a:cubicBezTo>
                    <a:cubicBezTo>
                      <a:pt x="7359" y="9490"/>
                      <a:pt x="9490" y="7358"/>
                      <a:pt x="9490" y="4739"/>
                    </a:cubicBezTo>
                    <a:cubicBezTo>
                      <a:pt x="9490" y="2132"/>
                      <a:pt x="7359" y="0"/>
                      <a:pt x="47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2"/>
              <p:cNvSpPr/>
              <p:nvPr/>
            </p:nvSpPr>
            <p:spPr>
              <a:xfrm>
                <a:off x="919043" y="196180"/>
                <a:ext cx="59872" cy="66528"/>
              </a:xfrm>
              <a:custGeom>
                <a:avLst/>
                <a:gdLst/>
                <a:ahLst/>
                <a:cxnLst/>
                <a:rect l="l" t="t" r="r" b="b"/>
                <a:pathLst>
                  <a:path w="1871" h="2079" extrusionOk="0">
                    <a:moveTo>
                      <a:pt x="1395" y="0"/>
                    </a:moveTo>
                    <a:cubicBezTo>
                      <a:pt x="1355" y="0"/>
                      <a:pt x="1315" y="6"/>
                      <a:pt x="1275" y="19"/>
                    </a:cubicBezTo>
                    <a:lnTo>
                      <a:pt x="370" y="257"/>
                    </a:lnTo>
                    <a:cubicBezTo>
                      <a:pt x="132" y="317"/>
                      <a:pt x="1" y="555"/>
                      <a:pt x="61" y="781"/>
                    </a:cubicBezTo>
                    <a:cubicBezTo>
                      <a:pt x="111" y="972"/>
                      <a:pt x="281" y="1104"/>
                      <a:pt x="483" y="1104"/>
                    </a:cubicBezTo>
                    <a:cubicBezTo>
                      <a:pt x="520" y="1104"/>
                      <a:pt x="558" y="1100"/>
                      <a:pt x="596" y="1091"/>
                    </a:cubicBezTo>
                    <a:lnTo>
                      <a:pt x="632" y="1079"/>
                    </a:lnTo>
                    <a:lnTo>
                      <a:pt x="894" y="2079"/>
                    </a:lnTo>
                    <a:cubicBezTo>
                      <a:pt x="1168" y="1984"/>
                      <a:pt x="1442" y="1912"/>
                      <a:pt x="1727" y="1853"/>
                    </a:cubicBezTo>
                    <a:lnTo>
                      <a:pt x="1465" y="852"/>
                    </a:lnTo>
                    <a:lnTo>
                      <a:pt x="1501" y="852"/>
                    </a:lnTo>
                    <a:cubicBezTo>
                      <a:pt x="1727" y="781"/>
                      <a:pt x="1870" y="555"/>
                      <a:pt x="1799" y="317"/>
                    </a:cubicBezTo>
                    <a:cubicBezTo>
                      <a:pt x="1750" y="130"/>
                      <a:pt x="1580" y="0"/>
                      <a:pt x="13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2"/>
              <p:cNvSpPr/>
              <p:nvPr/>
            </p:nvSpPr>
            <p:spPr>
              <a:xfrm>
                <a:off x="821891" y="247732"/>
                <a:ext cx="68992" cy="67552"/>
              </a:xfrm>
              <a:custGeom>
                <a:avLst/>
                <a:gdLst/>
                <a:ahLst/>
                <a:cxnLst/>
                <a:rect l="l" t="t" r="r" b="b"/>
                <a:pathLst>
                  <a:path w="2156" h="2111" extrusionOk="0">
                    <a:moveTo>
                      <a:pt x="1138" y="0"/>
                    </a:moveTo>
                    <a:cubicBezTo>
                      <a:pt x="1028" y="0"/>
                      <a:pt x="918" y="45"/>
                      <a:pt x="834" y="134"/>
                    </a:cubicBezTo>
                    <a:lnTo>
                      <a:pt x="168" y="801"/>
                    </a:lnTo>
                    <a:cubicBezTo>
                      <a:pt x="1" y="968"/>
                      <a:pt x="1" y="1242"/>
                      <a:pt x="168" y="1408"/>
                    </a:cubicBezTo>
                    <a:cubicBezTo>
                      <a:pt x="251" y="1492"/>
                      <a:pt x="361" y="1533"/>
                      <a:pt x="471" y="1533"/>
                    </a:cubicBezTo>
                    <a:cubicBezTo>
                      <a:pt x="581" y="1533"/>
                      <a:pt x="691" y="1492"/>
                      <a:pt x="775" y="1408"/>
                    </a:cubicBezTo>
                    <a:lnTo>
                      <a:pt x="811" y="1385"/>
                    </a:lnTo>
                    <a:lnTo>
                      <a:pt x="1537" y="2111"/>
                    </a:lnTo>
                    <a:cubicBezTo>
                      <a:pt x="1727" y="1897"/>
                      <a:pt x="1930" y="1694"/>
                      <a:pt x="2156" y="1504"/>
                    </a:cubicBezTo>
                    <a:lnTo>
                      <a:pt x="1418" y="765"/>
                    </a:lnTo>
                    <a:lnTo>
                      <a:pt x="1442" y="742"/>
                    </a:lnTo>
                    <a:cubicBezTo>
                      <a:pt x="1608" y="575"/>
                      <a:pt x="1608" y="301"/>
                      <a:pt x="1442" y="134"/>
                    </a:cubicBezTo>
                    <a:cubicBezTo>
                      <a:pt x="1358" y="45"/>
                      <a:pt x="1248" y="0"/>
                      <a:pt x="1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2"/>
              <p:cNvSpPr/>
              <p:nvPr/>
            </p:nvSpPr>
            <p:spPr>
              <a:xfrm>
                <a:off x="770083" y="345268"/>
                <a:ext cx="68224" cy="56576"/>
              </a:xfrm>
              <a:custGeom>
                <a:avLst/>
                <a:gdLst/>
                <a:ahLst/>
                <a:cxnLst/>
                <a:rect l="l" t="t" r="r" b="b"/>
                <a:pathLst>
                  <a:path w="2132" h="1768" extrusionOk="0">
                    <a:moveTo>
                      <a:pt x="719" y="1"/>
                    </a:moveTo>
                    <a:cubicBezTo>
                      <a:pt x="526" y="1"/>
                      <a:pt x="358" y="124"/>
                      <a:pt x="298" y="313"/>
                    </a:cubicBezTo>
                    <a:lnTo>
                      <a:pt x="60" y="1230"/>
                    </a:lnTo>
                    <a:cubicBezTo>
                      <a:pt x="1" y="1456"/>
                      <a:pt x="132" y="1694"/>
                      <a:pt x="370" y="1754"/>
                    </a:cubicBezTo>
                    <a:cubicBezTo>
                      <a:pt x="404" y="1763"/>
                      <a:pt x="440" y="1768"/>
                      <a:pt x="476" y="1768"/>
                    </a:cubicBezTo>
                    <a:cubicBezTo>
                      <a:pt x="660" y="1768"/>
                      <a:pt x="844" y="1644"/>
                      <a:pt x="894" y="1444"/>
                    </a:cubicBezTo>
                    <a:lnTo>
                      <a:pt x="906" y="1408"/>
                    </a:lnTo>
                    <a:lnTo>
                      <a:pt x="1906" y="1682"/>
                    </a:lnTo>
                    <a:cubicBezTo>
                      <a:pt x="1953" y="1396"/>
                      <a:pt x="2037" y="1111"/>
                      <a:pt x="2132" y="849"/>
                    </a:cubicBezTo>
                    <a:lnTo>
                      <a:pt x="1132" y="575"/>
                    </a:lnTo>
                    <a:lnTo>
                      <a:pt x="1132" y="539"/>
                    </a:lnTo>
                    <a:cubicBezTo>
                      <a:pt x="1203" y="313"/>
                      <a:pt x="1060" y="75"/>
                      <a:pt x="834" y="15"/>
                    </a:cubicBezTo>
                    <a:cubicBezTo>
                      <a:pt x="795" y="6"/>
                      <a:pt x="757" y="1"/>
                      <a:pt x="7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2"/>
              <p:cNvSpPr/>
              <p:nvPr/>
            </p:nvSpPr>
            <p:spPr>
              <a:xfrm>
                <a:off x="770083" y="462100"/>
                <a:ext cx="68224" cy="56736"/>
              </a:xfrm>
              <a:custGeom>
                <a:avLst/>
                <a:gdLst/>
                <a:ahLst/>
                <a:cxnLst/>
                <a:rect l="l" t="t" r="r" b="b"/>
                <a:pathLst>
                  <a:path w="2132" h="1773" extrusionOk="0">
                    <a:moveTo>
                      <a:pt x="491" y="0"/>
                    </a:moveTo>
                    <a:cubicBezTo>
                      <a:pt x="450" y="0"/>
                      <a:pt x="409" y="6"/>
                      <a:pt x="370" y="20"/>
                    </a:cubicBezTo>
                    <a:cubicBezTo>
                      <a:pt x="132" y="79"/>
                      <a:pt x="1" y="317"/>
                      <a:pt x="60" y="543"/>
                    </a:cubicBezTo>
                    <a:lnTo>
                      <a:pt x="298" y="1448"/>
                    </a:lnTo>
                    <a:cubicBezTo>
                      <a:pt x="358" y="1648"/>
                      <a:pt x="527" y="1772"/>
                      <a:pt x="720" y="1772"/>
                    </a:cubicBezTo>
                    <a:cubicBezTo>
                      <a:pt x="757" y="1772"/>
                      <a:pt x="795" y="1767"/>
                      <a:pt x="834" y="1758"/>
                    </a:cubicBezTo>
                    <a:cubicBezTo>
                      <a:pt x="1060" y="1698"/>
                      <a:pt x="1203" y="1460"/>
                      <a:pt x="1132" y="1222"/>
                    </a:cubicBezTo>
                    <a:lnTo>
                      <a:pt x="1132" y="1186"/>
                    </a:lnTo>
                    <a:lnTo>
                      <a:pt x="2132" y="924"/>
                    </a:lnTo>
                    <a:cubicBezTo>
                      <a:pt x="2037" y="651"/>
                      <a:pt x="1953" y="377"/>
                      <a:pt x="1906" y="91"/>
                    </a:cubicBezTo>
                    <a:lnTo>
                      <a:pt x="906" y="353"/>
                    </a:lnTo>
                    <a:lnTo>
                      <a:pt x="894" y="317"/>
                    </a:lnTo>
                    <a:cubicBezTo>
                      <a:pt x="845" y="123"/>
                      <a:pt x="670" y="0"/>
                      <a:pt x="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2"/>
              <p:cNvSpPr/>
              <p:nvPr/>
            </p:nvSpPr>
            <p:spPr>
              <a:xfrm>
                <a:off x="821891" y="548436"/>
                <a:ext cx="68992" cy="67648"/>
              </a:xfrm>
              <a:custGeom>
                <a:avLst/>
                <a:gdLst/>
                <a:ahLst/>
                <a:cxnLst/>
                <a:rect l="l" t="t" r="r" b="b"/>
                <a:pathLst>
                  <a:path w="2156" h="2114" extrusionOk="0">
                    <a:moveTo>
                      <a:pt x="1537" y="0"/>
                    </a:moveTo>
                    <a:lnTo>
                      <a:pt x="811" y="739"/>
                    </a:lnTo>
                    <a:lnTo>
                      <a:pt x="775" y="715"/>
                    </a:lnTo>
                    <a:cubicBezTo>
                      <a:pt x="691" y="631"/>
                      <a:pt x="581" y="590"/>
                      <a:pt x="471" y="590"/>
                    </a:cubicBezTo>
                    <a:cubicBezTo>
                      <a:pt x="361" y="590"/>
                      <a:pt x="251" y="631"/>
                      <a:pt x="168" y="715"/>
                    </a:cubicBezTo>
                    <a:cubicBezTo>
                      <a:pt x="1" y="881"/>
                      <a:pt x="1" y="1155"/>
                      <a:pt x="168" y="1322"/>
                    </a:cubicBezTo>
                    <a:lnTo>
                      <a:pt x="834" y="1989"/>
                    </a:lnTo>
                    <a:cubicBezTo>
                      <a:pt x="918" y="2072"/>
                      <a:pt x="1028" y="2114"/>
                      <a:pt x="1138" y="2114"/>
                    </a:cubicBezTo>
                    <a:cubicBezTo>
                      <a:pt x="1248" y="2114"/>
                      <a:pt x="1358" y="2072"/>
                      <a:pt x="1442" y="1989"/>
                    </a:cubicBezTo>
                    <a:cubicBezTo>
                      <a:pt x="1608" y="1822"/>
                      <a:pt x="1608" y="1548"/>
                      <a:pt x="1442" y="1382"/>
                    </a:cubicBezTo>
                    <a:lnTo>
                      <a:pt x="1418" y="1346"/>
                    </a:lnTo>
                    <a:lnTo>
                      <a:pt x="2156" y="620"/>
                    </a:lnTo>
                    <a:cubicBezTo>
                      <a:pt x="1930" y="429"/>
                      <a:pt x="1727" y="227"/>
                      <a:pt x="1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2"/>
              <p:cNvSpPr/>
              <p:nvPr/>
            </p:nvSpPr>
            <p:spPr>
              <a:xfrm>
                <a:off x="919043" y="601012"/>
                <a:ext cx="59872" cy="66784"/>
              </a:xfrm>
              <a:custGeom>
                <a:avLst/>
                <a:gdLst/>
                <a:ahLst/>
                <a:cxnLst/>
                <a:rect l="l" t="t" r="r" b="b"/>
                <a:pathLst>
                  <a:path w="1871" h="2087" extrusionOk="0">
                    <a:moveTo>
                      <a:pt x="894" y="0"/>
                    </a:moveTo>
                    <a:lnTo>
                      <a:pt x="632" y="1001"/>
                    </a:lnTo>
                    <a:lnTo>
                      <a:pt x="596" y="1001"/>
                    </a:lnTo>
                    <a:cubicBezTo>
                      <a:pt x="554" y="989"/>
                      <a:pt x="513" y="983"/>
                      <a:pt x="473" y="983"/>
                    </a:cubicBezTo>
                    <a:cubicBezTo>
                      <a:pt x="275" y="983"/>
                      <a:pt x="110" y="1120"/>
                      <a:pt x="61" y="1298"/>
                    </a:cubicBezTo>
                    <a:cubicBezTo>
                      <a:pt x="1" y="1536"/>
                      <a:pt x="132" y="1763"/>
                      <a:pt x="370" y="1834"/>
                    </a:cubicBezTo>
                    <a:lnTo>
                      <a:pt x="1275" y="2072"/>
                    </a:lnTo>
                    <a:cubicBezTo>
                      <a:pt x="1312" y="2082"/>
                      <a:pt x="1349" y="2086"/>
                      <a:pt x="1385" y="2086"/>
                    </a:cubicBezTo>
                    <a:cubicBezTo>
                      <a:pt x="1574" y="2086"/>
                      <a:pt x="1749" y="1962"/>
                      <a:pt x="1799" y="1763"/>
                    </a:cubicBezTo>
                    <a:cubicBezTo>
                      <a:pt x="1870" y="1536"/>
                      <a:pt x="1727" y="1298"/>
                      <a:pt x="1501" y="1239"/>
                    </a:cubicBezTo>
                    <a:lnTo>
                      <a:pt x="1465" y="1227"/>
                    </a:lnTo>
                    <a:lnTo>
                      <a:pt x="1727" y="227"/>
                    </a:lnTo>
                    <a:cubicBezTo>
                      <a:pt x="1442" y="179"/>
                      <a:pt x="1168" y="96"/>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2"/>
              <p:cNvSpPr/>
              <p:nvPr/>
            </p:nvSpPr>
            <p:spPr>
              <a:xfrm>
                <a:off x="1036035" y="601012"/>
                <a:ext cx="59456" cy="66784"/>
              </a:xfrm>
              <a:custGeom>
                <a:avLst/>
                <a:gdLst/>
                <a:ahLst/>
                <a:cxnLst/>
                <a:rect l="l" t="t" r="r" b="b"/>
                <a:pathLst>
                  <a:path w="1858" h="2087" extrusionOk="0">
                    <a:moveTo>
                      <a:pt x="965" y="0"/>
                    </a:moveTo>
                    <a:cubicBezTo>
                      <a:pt x="703" y="96"/>
                      <a:pt x="417" y="179"/>
                      <a:pt x="131" y="227"/>
                    </a:cubicBezTo>
                    <a:lnTo>
                      <a:pt x="405" y="1227"/>
                    </a:lnTo>
                    <a:lnTo>
                      <a:pt x="369" y="1239"/>
                    </a:lnTo>
                    <a:cubicBezTo>
                      <a:pt x="131" y="1298"/>
                      <a:pt x="0" y="1536"/>
                      <a:pt x="60" y="1763"/>
                    </a:cubicBezTo>
                    <a:cubicBezTo>
                      <a:pt x="110" y="1962"/>
                      <a:pt x="285" y="2086"/>
                      <a:pt x="474" y="2086"/>
                    </a:cubicBezTo>
                    <a:cubicBezTo>
                      <a:pt x="510" y="2086"/>
                      <a:pt x="547" y="2082"/>
                      <a:pt x="584" y="2072"/>
                    </a:cubicBezTo>
                    <a:lnTo>
                      <a:pt x="1500" y="1834"/>
                    </a:lnTo>
                    <a:cubicBezTo>
                      <a:pt x="1727" y="1763"/>
                      <a:pt x="1858" y="1536"/>
                      <a:pt x="1798" y="1298"/>
                    </a:cubicBezTo>
                    <a:cubicBezTo>
                      <a:pt x="1749" y="1120"/>
                      <a:pt x="1584" y="983"/>
                      <a:pt x="1393" y="983"/>
                    </a:cubicBezTo>
                    <a:cubicBezTo>
                      <a:pt x="1354" y="983"/>
                      <a:pt x="1314" y="989"/>
                      <a:pt x="1274" y="1001"/>
                    </a:cubicBezTo>
                    <a:lnTo>
                      <a:pt x="1238" y="1001"/>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2"/>
              <p:cNvSpPr/>
              <p:nvPr/>
            </p:nvSpPr>
            <p:spPr>
              <a:xfrm>
                <a:off x="1124035" y="548436"/>
                <a:ext cx="68992" cy="67648"/>
              </a:xfrm>
              <a:custGeom>
                <a:avLst/>
                <a:gdLst/>
                <a:ahLst/>
                <a:cxnLst/>
                <a:rect l="l" t="t" r="r" b="b"/>
                <a:pathLst>
                  <a:path w="2156" h="2114" extrusionOk="0">
                    <a:moveTo>
                      <a:pt x="608" y="0"/>
                    </a:moveTo>
                    <a:cubicBezTo>
                      <a:pt x="417" y="227"/>
                      <a:pt x="215" y="429"/>
                      <a:pt x="1" y="620"/>
                    </a:cubicBezTo>
                    <a:lnTo>
                      <a:pt x="727" y="1346"/>
                    </a:lnTo>
                    <a:lnTo>
                      <a:pt x="703" y="1382"/>
                    </a:lnTo>
                    <a:cubicBezTo>
                      <a:pt x="536" y="1548"/>
                      <a:pt x="536" y="1822"/>
                      <a:pt x="703" y="1989"/>
                    </a:cubicBezTo>
                    <a:cubicBezTo>
                      <a:pt x="786" y="2072"/>
                      <a:pt x="896" y="2114"/>
                      <a:pt x="1007" y="2114"/>
                    </a:cubicBezTo>
                    <a:cubicBezTo>
                      <a:pt x="1117" y="2114"/>
                      <a:pt x="1227" y="2072"/>
                      <a:pt x="1310" y="1989"/>
                    </a:cubicBezTo>
                    <a:lnTo>
                      <a:pt x="1977" y="1322"/>
                    </a:lnTo>
                    <a:cubicBezTo>
                      <a:pt x="2156" y="1155"/>
                      <a:pt x="2156" y="881"/>
                      <a:pt x="1977" y="715"/>
                    </a:cubicBezTo>
                    <a:cubicBezTo>
                      <a:pt x="1894" y="631"/>
                      <a:pt x="1783" y="590"/>
                      <a:pt x="1673" y="590"/>
                    </a:cubicBezTo>
                    <a:cubicBezTo>
                      <a:pt x="1563" y="590"/>
                      <a:pt x="1453" y="631"/>
                      <a:pt x="1370" y="715"/>
                    </a:cubicBezTo>
                    <a:lnTo>
                      <a:pt x="1346" y="739"/>
                    </a:lnTo>
                    <a:lnTo>
                      <a:pt x="6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2"/>
              <p:cNvSpPr/>
              <p:nvPr/>
            </p:nvSpPr>
            <p:spPr>
              <a:xfrm>
                <a:off x="1176611" y="461876"/>
                <a:ext cx="68224" cy="56960"/>
              </a:xfrm>
              <a:custGeom>
                <a:avLst/>
                <a:gdLst/>
                <a:ahLst/>
                <a:cxnLst/>
                <a:rect l="l" t="t" r="r" b="b"/>
                <a:pathLst>
                  <a:path w="2132" h="1780" extrusionOk="0">
                    <a:moveTo>
                      <a:pt x="1653" y="0"/>
                    </a:moveTo>
                    <a:cubicBezTo>
                      <a:pt x="1464" y="0"/>
                      <a:pt x="1287" y="125"/>
                      <a:pt x="1227" y="324"/>
                    </a:cubicBezTo>
                    <a:lnTo>
                      <a:pt x="1227" y="360"/>
                    </a:lnTo>
                    <a:lnTo>
                      <a:pt x="227" y="98"/>
                    </a:lnTo>
                    <a:cubicBezTo>
                      <a:pt x="167" y="384"/>
                      <a:pt x="96" y="658"/>
                      <a:pt x="1" y="931"/>
                    </a:cubicBezTo>
                    <a:lnTo>
                      <a:pt x="1001" y="1193"/>
                    </a:lnTo>
                    <a:lnTo>
                      <a:pt x="989" y="1229"/>
                    </a:lnTo>
                    <a:cubicBezTo>
                      <a:pt x="929" y="1467"/>
                      <a:pt x="1060" y="1705"/>
                      <a:pt x="1298" y="1765"/>
                    </a:cubicBezTo>
                    <a:cubicBezTo>
                      <a:pt x="1335" y="1774"/>
                      <a:pt x="1372" y="1779"/>
                      <a:pt x="1408" y="1779"/>
                    </a:cubicBezTo>
                    <a:cubicBezTo>
                      <a:pt x="1597" y="1779"/>
                      <a:pt x="1772" y="1655"/>
                      <a:pt x="1822" y="1455"/>
                    </a:cubicBezTo>
                    <a:lnTo>
                      <a:pt x="2060" y="550"/>
                    </a:lnTo>
                    <a:cubicBezTo>
                      <a:pt x="2132" y="324"/>
                      <a:pt x="1989" y="86"/>
                      <a:pt x="1763" y="15"/>
                    </a:cubicBezTo>
                    <a:cubicBezTo>
                      <a:pt x="1726" y="5"/>
                      <a:pt x="1689" y="0"/>
                      <a:pt x="16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2"/>
              <p:cNvSpPr/>
              <p:nvPr/>
            </p:nvSpPr>
            <p:spPr>
              <a:xfrm>
                <a:off x="1176611" y="345268"/>
                <a:ext cx="68224" cy="56576"/>
              </a:xfrm>
              <a:custGeom>
                <a:avLst/>
                <a:gdLst/>
                <a:ahLst/>
                <a:cxnLst/>
                <a:rect l="l" t="t" r="r" b="b"/>
                <a:pathLst>
                  <a:path w="2132" h="1768" extrusionOk="0">
                    <a:moveTo>
                      <a:pt x="1409" y="1"/>
                    </a:moveTo>
                    <a:cubicBezTo>
                      <a:pt x="1372" y="1"/>
                      <a:pt x="1335" y="6"/>
                      <a:pt x="1298" y="15"/>
                    </a:cubicBezTo>
                    <a:cubicBezTo>
                      <a:pt x="1060" y="75"/>
                      <a:pt x="929" y="313"/>
                      <a:pt x="989" y="539"/>
                    </a:cubicBezTo>
                    <a:lnTo>
                      <a:pt x="1001" y="575"/>
                    </a:lnTo>
                    <a:lnTo>
                      <a:pt x="1" y="849"/>
                    </a:lnTo>
                    <a:cubicBezTo>
                      <a:pt x="96" y="1111"/>
                      <a:pt x="167" y="1396"/>
                      <a:pt x="227" y="1682"/>
                    </a:cubicBezTo>
                    <a:lnTo>
                      <a:pt x="1227" y="1408"/>
                    </a:lnTo>
                    <a:lnTo>
                      <a:pt x="1227" y="1444"/>
                    </a:lnTo>
                    <a:cubicBezTo>
                      <a:pt x="1287" y="1644"/>
                      <a:pt x="1464" y="1768"/>
                      <a:pt x="1653" y="1768"/>
                    </a:cubicBezTo>
                    <a:cubicBezTo>
                      <a:pt x="1689" y="1768"/>
                      <a:pt x="1726" y="1763"/>
                      <a:pt x="1763" y="1754"/>
                    </a:cubicBezTo>
                    <a:cubicBezTo>
                      <a:pt x="1989" y="1694"/>
                      <a:pt x="2132" y="1456"/>
                      <a:pt x="2060" y="1230"/>
                    </a:cubicBezTo>
                    <a:lnTo>
                      <a:pt x="1822" y="313"/>
                    </a:lnTo>
                    <a:cubicBezTo>
                      <a:pt x="1772" y="124"/>
                      <a:pt x="1597"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2"/>
              <p:cNvSpPr/>
              <p:nvPr/>
            </p:nvSpPr>
            <p:spPr>
              <a:xfrm>
                <a:off x="1124035" y="247732"/>
                <a:ext cx="68992" cy="67552"/>
              </a:xfrm>
              <a:custGeom>
                <a:avLst/>
                <a:gdLst/>
                <a:ahLst/>
                <a:cxnLst/>
                <a:rect l="l" t="t" r="r" b="b"/>
                <a:pathLst>
                  <a:path w="2156" h="2111" extrusionOk="0">
                    <a:moveTo>
                      <a:pt x="1007" y="0"/>
                    </a:moveTo>
                    <a:cubicBezTo>
                      <a:pt x="896" y="0"/>
                      <a:pt x="786" y="45"/>
                      <a:pt x="703" y="134"/>
                    </a:cubicBezTo>
                    <a:cubicBezTo>
                      <a:pt x="536" y="301"/>
                      <a:pt x="536" y="575"/>
                      <a:pt x="703" y="742"/>
                    </a:cubicBezTo>
                    <a:lnTo>
                      <a:pt x="727" y="765"/>
                    </a:lnTo>
                    <a:lnTo>
                      <a:pt x="1" y="1504"/>
                    </a:lnTo>
                    <a:cubicBezTo>
                      <a:pt x="215" y="1694"/>
                      <a:pt x="417" y="1897"/>
                      <a:pt x="608" y="2111"/>
                    </a:cubicBezTo>
                    <a:lnTo>
                      <a:pt x="1346" y="1385"/>
                    </a:lnTo>
                    <a:lnTo>
                      <a:pt x="1370" y="1408"/>
                    </a:lnTo>
                    <a:cubicBezTo>
                      <a:pt x="1453" y="1492"/>
                      <a:pt x="1563" y="1533"/>
                      <a:pt x="1673" y="1533"/>
                    </a:cubicBezTo>
                    <a:cubicBezTo>
                      <a:pt x="1783" y="1533"/>
                      <a:pt x="1894" y="1492"/>
                      <a:pt x="1977" y="1408"/>
                    </a:cubicBezTo>
                    <a:cubicBezTo>
                      <a:pt x="2156" y="1242"/>
                      <a:pt x="2156" y="968"/>
                      <a:pt x="1977" y="801"/>
                    </a:cubicBezTo>
                    <a:lnTo>
                      <a:pt x="1310" y="134"/>
                    </a:lnTo>
                    <a:cubicBezTo>
                      <a:pt x="1227" y="45"/>
                      <a:pt x="1117" y="0"/>
                      <a:pt x="10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2"/>
              <p:cNvSpPr/>
              <p:nvPr/>
            </p:nvSpPr>
            <p:spPr>
              <a:xfrm>
                <a:off x="1036035" y="196180"/>
                <a:ext cx="59456" cy="66528"/>
              </a:xfrm>
              <a:custGeom>
                <a:avLst/>
                <a:gdLst/>
                <a:ahLst/>
                <a:cxnLst/>
                <a:rect l="l" t="t" r="r" b="b"/>
                <a:pathLst>
                  <a:path w="1858" h="2079" extrusionOk="0">
                    <a:moveTo>
                      <a:pt x="464" y="0"/>
                    </a:moveTo>
                    <a:cubicBezTo>
                      <a:pt x="279" y="0"/>
                      <a:pt x="109" y="130"/>
                      <a:pt x="60" y="317"/>
                    </a:cubicBezTo>
                    <a:cubicBezTo>
                      <a:pt x="0" y="555"/>
                      <a:pt x="131" y="781"/>
                      <a:pt x="369" y="852"/>
                    </a:cubicBezTo>
                    <a:lnTo>
                      <a:pt x="405" y="852"/>
                    </a:lnTo>
                    <a:lnTo>
                      <a:pt x="131" y="1853"/>
                    </a:lnTo>
                    <a:cubicBezTo>
                      <a:pt x="417" y="1912"/>
                      <a:pt x="703" y="1984"/>
                      <a:pt x="965" y="2079"/>
                    </a:cubicBezTo>
                    <a:lnTo>
                      <a:pt x="1238" y="1079"/>
                    </a:lnTo>
                    <a:lnTo>
                      <a:pt x="1274" y="1091"/>
                    </a:lnTo>
                    <a:cubicBezTo>
                      <a:pt x="1311" y="1100"/>
                      <a:pt x="1347" y="1104"/>
                      <a:pt x="1383" y="1104"/>
                    </a:cubicBezTo>
                    <a:cubicBezTo>
                      <a:pt x="1578" y="1104"/>
                      <a:pt x="1748" y="972"/>
                      <a:pt x="1798" y="781"/>
                    </a:cubicBezTo>
                    <a:cubicBezTo>
                      <a:pt x="1858" y="555"/>
                      <a:pt x="1727" y="317"/>
                      <a:pt x="1500" y="257"/>
                    </a:cubicBezTo>
                    <a:lnTo>
                      <a:pt x="584" y="19"/>
                    </a:lnTo>
                    <a:cubicBezTo>
                      <a:pt x="544" y="6"/>
                      <a:pt x="504" y="0"/>
                      <a:pt x="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13EF-65B8-D3FE-5037-8C034ACC8A9D}"/>
              </a:ext>
            </a:extLst>
          </p:cNvPr>
          <p:cNvSpPr>
            <a:spLocks noGrp="1"/>
          </p:cNvSpPr>
          <p:nvPr>
            <p:ph type="title"/>
          </p:nvPr>
        </p:nvSpPr>
        <p:spPr/>
        <p:txBody>
          <a:bodyPr/>
          <a:lstStyle/>
          <a:p>
            <a:r>
              <a:rPr lang="en-US" b="0"/>
              <a:t>Database Goals</a:t>
            </a:r>
            <a:endParaRPr lang="en-US"/>
          </a:p>
        </p:txBody>
      </p:sp>
      <p:sp>
        <p:nvSpPr>
          <p:cNvPr id="25" name="Google Shape;275;p38">
            <a:extLst>
              <a:ext uri="{FF2B5EF4-FFF2-40B4-BE49-F238E27FC236}">
                <a16:creationId xmlns:a16="http://schemas.microsoft.com/office/drawing/2014/main" id="{1801B675-FDBE-78F2-B380-759AF12FB20C}"/>
              </a:ext>
            </a:extLst>
          </p:cNvPr>
          <p:cNvSpPr/>
          <p:nvPr/>
        </p:nvSpPr>
        <p:spPr>
          <a:xfrm>
            <a:off x="68974" y="4832531"/>
            <a:ext cx="136032" cy="151872"/>
          </a:xfrm>
          <a:custGeom>
            <a:avLst/>
            <a:gdLst/>
            <a:ahLst/>
            <a:cxnLst/>
            <a:rect l="l" t="t" r="r" b="b"/>
            <a:pathLst>
              <a:path w="4251" h="4746" extrusionOk="0">
                <a:moveTo>
                  <a:pt x="2215" y="1"/>
                </a:moveTo>
                <a:cubicBezTo>
                  <a:pt x="1596" y="215"/>
                  <a:pt x="965" y="382"/>
                  <a:pt x="310" y="513"/>
                </a:cubicBezTo>
                <a:lnTo>
                  <a:pt x="917" y="2787"/>
                </a:lnTo>
                <a:lnTo>
                  <a:pt x="834" y="2810"/>
                </a:lnTo>
                <a:cubicBezTo>
                  <a:pt x="310" y="2953"/>
                  <a:pt x="0" y="3489"/>
                  <a:pt x="143" y="4013"/>
                </a:cubicBezTo>
                <a:cubicBezTo>
                  <a:pt x="264" y="4456"/>
                  <a:pt x="665" y="4745"/>
                  <a:pt x="1103" y="4745"/>
                </a:cubicBezTo>
                <a:cubicBezTo>
                  <a:pt x="1183" y="4745"/>
                  <a:pt x="1264" y="4736"/>
                  <a:pt x="1346" y="4715"/>
                </a:cubicBezTo>
                <a:lnTo>
                  <a:pt x="3417" y="4156"/>
                </a:lnTo>
                <a:cubicBezTo>
                  <a:pt x="3941" y="4013"/>
                  <a:pt x="4251" y="3477"/>
                  <a:pt x="4120" y="2953"/>
                </a:cubicBezTo>
                <a:cubicBezTo>
                  <a:pt x="3999" y="2522"/>
                  <a:pt x="3609" y="2218"/>
                  <a:pt x="3161" y="2218"/>
                </a:cubicBezTo>
                <a:cubicBezTo>
                  <a:pt x="3077" y="2218"/>
                  <a:pt x="2992" y="2228"/>
                  <a:pt x="2905" y="2251"/>
                </a:cubicBezTo>
                <a:lnTo>
                  <a:pt x="2822" y="2275"/>
                </a:lnTo>
                <a:lnTo>
                  <a:pt x="2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6;p38">
            <a:extLst>
              <a:ext uri="{FF2B5EF4-FFF2-40B4-BE49-F238E27FC236}">
                <a16:creationId xmlns:a16="http://schemas.microsoft.com/office/drawing/2014/main" id="{F8DA30BA-67BE-F1E9-01EC-D97D2D3DB6B9}"/>
              </a:ext>
            </a:extLst>
          </p:cNvPr>
          <p:cNvSpPr/>
          <p:nvPr/>
        </p:nvSpPr>
        <p:spPr>
          <a:xfrm>
            <a:off x="269742" y="4712531"/>
            <a:ext cx="157024" cy="153952"/>
          </a:xfrm>
          <a:custGeom>
            <a:avLst/>
            <a:gdLst/>
            <a:ahLst/>
            <a:cxnLst/>
            <a:rect l="l" t="t" r="r" b="b"/>
            <a:pathLst>
              <a:path w="4907" h="4811" extrusionOk="0">
                <a:moveTo>
                  <a:pt x="1394" y="0"/>
                </a:moveTo>
                <a:cubicBezTo>
                  <a:pt x="965" y="500"/>
                  <a:pt x="501" y="964"/>
                  <a:pt x="1" y="1393"/>
                </a:cubicBezTo>
                <a:lnTo>
                  <a:pt x="1668" y="3072"/>
                </a:lnTo>
                <a:lnTo>
                  <a:pt x="1608" y="3131"/>
                </a:lnTo>
                <a:cubicBezTo>
                  <a:pt x="1227" y="3512"/>
                  <a:pt x="1227" y="4143"/>
                  <a:pt x="1608" y="4524"/>
                </a:cubicBezTo>
                <a:cubicBezTo>
                  <a:pt x="1804" y="4715"/>
                  <a:pt x="2057" y="4810"/>
                  <a:pt x="2309" y="4810"/>
                </a:cubicBezTo>
                <a:cubicBezTo>
                  <a:pt x="2561" y="4810"/>
                  <a:pt x="2811" y="4715"/>
                  <a:pt x="3001" y="4524"/>
                </a:cubicBezTo>
                <a:lnTo>
                  <a:pt x="4525" y="3000"/>
                </a:lnTo>
                <a:cubicBezTo>
                  <a:pt x="4906" y="2619"/>
                  <a:pt x="4906" y="2000"/>
                  <a:pt x="4525" y="1619"/>
                </a:cubicBezTo>
                <a:cubicBezTo>
                  <a:pt x="4329" y="1423"/>
                  <a:pt x="4076" y="1325"/>
                  <a:pt x="3824" y="1325"/>
                </a:cubicBezTo>
                <a:cubicBezTo>
                  <a:pt x="3573" y="1325"/>
                  <a:pt x="3323" y="1423"/>
                  <a:pt x="3132" y="1619"/>
                </a:cubicBezTo>
                <a:lnTo>
                  <a:pt x="3061" y="1679"/>
                </a:lnTo>
                <a:lnTo>
                  <a:pt x="1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7;p38">
            <a:extLst>
              <a:ext uri="{FF2B5EF4-FFF2-40B4-BE49-F238E27FC236}">
                <a16:creationId xmlns:a16="http://schemas.microsoft.com/office/drawing/2014/main" id="{76127698-CE6F-4F0F-5345-C77F46070531}"/>
              </a:ext>
            </a:extLst>
          </p:cNvPr>
          <p:cNvSpPr/>
          <p:nvPr/>
        </p:nvSpPr>
        <p:spPr>
          <a:xfrm>
            <a:off x="389774" y="4515283"/>
            <a:ext cx="155072" cy="129408"/>
          </a:xfrm>
          <a:custGeom>
            <a:avLst/>
            <a:gdLst/>
            <a:ahLst/>
            <a:cxnLst/>
            <a:rect l="l" t="t" r="r" b="b"/>
            <a:pathLst>
              <a:path w="4846" h="4044" extrusionOk="0">
                <a:moveTo>
                  <a:pt x="3763" y="1"/>
                </a:moveTo>
                <a:cubicBezTo>
                  <a:pt x="3334" y="1"/>
                  <a:pt x="2930" y="276"/>
                  <a:pt x="2810" y="735"/>
                </a:cubicBezTo>
                <a:lnTo>
                  <a:pt x="2786" y="818"/>
                </a:lnTo>
                <a:lnTo>
                  <a:pt x="500" y="199"/>
                </a:lnTo>
                <a:cubicBezTo>
                  <a:pt x="381" y="854"/>
                  <a:pt x="214" y="1497"/>
                  <a:pt x="0" y="2104"/>
                </a:cubicBezTo>
                <a:lnTo>
                  <a:pt x="2274" y="2711"/>
                </a:lnTo>
                <a:lnTo>
                  <a:pt x="2250" y="2807"/>
                </a:lnTo>
                <a:cubicBezTo>
                  <a:pt x="2108" y="3330"/>
                  <a:pt x="2417" y="3866"/>
                  <a:pt x="2941" y="4009"/>
                </a:cubicBezTo>
                <a:cubicBezTo>
                  <a:pt x="3029" y="4033"/>
                  <a:pt x="3117" y="4044"/>
                  <a:pt x="3204" y="4044"/>
                </a:cubicBezTo>
                <a:cubicBezTo>
                  <a:pt x="3643" y="4044"/>
                  <a:pt x="4036" y="3754"/>
                  <a:pt x="4155" y="3307"/>
                </a:cubicBezTo>
                <a:lnTo>
                  <a:pt x="4703" y="1235"/>
                </a:lnTo>
                <a:cubicBezTo>
                  <a:pt x="4846" y="711"/>
                  <a:pt x="4536" y="175"/>
                  <a:pt x="4013" y="32"/>
                </a:cubicBezTo>
                <a:cubicBezTo>
                  <a:pt x="3930" y="11"/>
                  <a:pt x="3846" y="1"/>
                  <a:pt x="3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8;p38">
            <a:extLst>
              <a:ext uri="{FF2B5EF4-FFF2-40B4-BE49-F238E27FC236}">
                <a16:creationId xmlns:a16="http://schemas.microsoft.com/office/drawing/2014/main" id="{3D881A4F-D864-2160-52DB-9BFEA68C492F}"/>
              </a:ext>
            </a:extLst>
          </p:cNvPr>
          <p:cNvSpPr/>
          <p:nvPr/>
        </p:nvSpPr>
        <p:spPr>
          <a:xfrm>
            <a:off x="389390" y="4248883"/>
            <a:ext cx="155456" cy="129184"/>
          </a:xfrm>
          <a:custGeom>
            <a:avLst/>
            <a:gdLst/>
            <a:ahLst/>
            <a:cxnLst/>
            <a:rect l="l" t="t" r="r" b="b"/>
            <a:pathLst>
              <a:path w="4858" h="4037" extrusionOk="0">
                <a:moveTo>
                  <a:pt x="3217" y="0"/>
                </a:moveTo>
                <a:cubicBezTo>
                  <a:pt x="3130" y="0"/>
                  <a:pt x="3041" y="11"/>
                  <a:pt x="2953" y="35"/>
                </a:cubicBezTo>
                <a:cubicBezTo>
                  <a:pt x="2429" y="178"/>
                  <a:pt x="2120" y="714"/>
                  <a:pt x="2262" y="1237"/>
                </a:cubicBezTo>
                <a:lnTo>
                  <a:pt x="2286" y="1321"/>
                </a:lnTo>
                <a:lnTo>
                  <a:pt x="0" y="1928"/>
                </a:lnTo>
                <a:cubicBezTo>
                  <a:pt x="226" y="2547"/>
                  <a:pt x="393" y="3178"/>
                  <a:pt x="512" y="3833"/>
                </a:cubicBezTo>
                <a:lnTo>
                  <a:pt x="2798" y="3226"/>
                </a:lnTo>
                <a:lnTo>
                  <a:pt x="2822" y="3309"/>
                </a:lnTo>
                <a:cubicBezTo>
                  <a:pt x="2940" y="3762"/>
                  <a:pt x="3336" y="4036"/>
                  <a:pt x="3759" y="4036"/>
                </a:cubicBezTo>
                <a:cubicBezTo>
                  <a:pt x="3847" y="4036"/>
                  <a:pt x="3936" y="4024"/>
                  <a:pt x="4025" y="4000"/>
                </a:cubicBezTo>
                <a:cubicBezTo>
                  <a:pt x="4548" y="3869"/>
                  <a:pt x="4858" y="3321"/>
                  <a:pt x="4715" y="2797"/>
                </a:cubicBezTo>
                <a:lnTo>
                  <a:pt x="4167" y="725"/>
                </a:lnTo>
                <a:cubicBezTo>
                  <a:pt x="4048" y="288"/>
                  <a:pt x="3655" y="0"/>
                  <a:pt x="3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9;p38">
            <a:extLst>
              <a:ext uri="{FF2B5EF4-FFF2-40B4-BE49-F238E27FC236}">
                <a16:creationId xmlns:a16="http://schemas.microsoft.com/office/drawing/2014/main" id="{6422EED7-2CF4-ECEE-186B-989BE06D4AB5}"/>
              </a:ext>
            </a:extLst>
          </p:cNvPr>
          <p:cNvSpPr/>
          <p:nvPr/>
        </p:nvSpPr>
        <p:spPr>
          <a:xfrm>
            <a:off x="269742" y="4026803"/>
            <a:ext cx="157024" cy="153856"/>
          </a:xfrm>
          <a:custGeom>
            <a:avLst/>
            <a:gdLst/>
            <a:ahLst/>
            <a:cxnLst/>
            <a:rect l="l" t="t" r="r" b="b"/>
            <a:pathLst>
              <a:path w="4907" h="4808" extrusionOk="0">
                <a:moveTo>
                  <a:pt x="2309" y="1"/>
                </a:moveTo>
                <a:cubicBezTo>
                  <a:pt x="2057" y="1"/>
                  <a:pt x="1804" y="99"/>
                  <a:pt x="1608" y="296"/>
                </a:cubicBezTo>
                <a:cubicBezTo>
                  <a:pt x="1227" y="677"/>
                  <a:pt x="1227" y="1296"/>
                  <a:pt x="1608" y="1689"/>
                </a:cubicBezTo>
                <a:lnTo>
                  <a:pt x="1668" y="1748"/>
                </a:lnTo>
                <a:lnTo>
                  <a:pt x="1" y="3415"/>
                </a:lnTo>
                <a:cubicBezTo>
                  <a:pt x="501" y="3844"/>
                  <a:pt x="965" y="4308"/>
                  <a:pt x="1394" y="4808"/>
                </a:cubicBezTo>
                <a:lnTo>
                  <a:pt x="3061" y="3141"/>
                </a:lnTo>
                <a:lnTo>
                  <a:pt x="3132" y="3201"/>
                </a:lnTo>
                <a:cubicBezTo>
                  <a:pt x="3323" y="3391"/>
                  <a:pt x="3573" y="3486"/>
                  <a:pt x="3824" y="3486"/>
                </a:cubicBezTo>
                <a:cubicBezTo>
                  <a:pt x="4076" y="3486"/>
                  <a:pt x="4329" y="3391"/>
                  <a:pt x="4525" y="3201"/>
                </a:cubicBezTo>
                <a:cubicBezTo>
                  <a:pt x="4906" y="2820"/>
                  <a:pt x="4906" y="2189"/>
                  <a:pt x="4525" y="1808"/>
                </a:cubicBezTo>
                <a:lnTo>
                  <a:pt x="3001" y="296"/>
                </a:lnTo>
                <a:cubicBezTo>
                  <a:pt x="2811" y="99"/>
                  <a:pt x="2561" y="1"/>
                  <a:pt x="2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0;p38">
            <a:extLst>
              <a:ext uri="{FF2B5EF4-FFF2-40B4-BE49-F238E27FC236}">
                <a16:creationId xmlns:a16="http://schemas.microsoft.com/office/drawing/2014/main" id="{C8196139-DC6D-D8FF-B7F2-7B003073A80A}"/>
              </a:ext>
            </a:extLst>
          </p:cNvPr>
          <p:cNvSpPr/>
          <p:nvPr/>
        </p:nvSpPr>
        <p:spPr>
          <a:xfrm>
            <a:off x="68974" y="3909011"/>
            <a:ext cx="136032" cy="152032"/>
          </a:xfrm>
          <a:custGeom>
            <a:avLst/>
            <a:gdLst/>
            <a:ahLst/>
            <a:cxnLst/>
            <a:rect l="l" t="t" r="r" b="b"/>
            <a:pathLst>
              <a:path w="4251" h="4751" extrusionOk="0">
                <a:moveTo>
                  <a:pt x="1087" y="1"/>
                </a:moveTo>
                <a:cubicBezTo>
                  <a:pt x="655" y="1"/>
                  <a:pt x="262" y="289"/>
                  <a:pt x="143" y="726"/>
                </a:cubicBezTo>
                <a:cubicBezTo>
                  <a:pt x="0" y="1262"/>
                  <a:pt x="310" y="1798"/>
                  <a:pt x="834" y="1941"/>
                </a:cubicBezTo>
                <a:lnTo>
                  <a:pt x="917" y="1964"/>
                </a:lnTo>
                <a:lnTo>
                  <a:pt x="310" y="4238"/>
                </a:lnTo>
                <a:cubicBezTo>
                  <a:pt x="965" y="4358"/>
                  <a:pt x="1596" y="4536"/>
                  <a:pt x="2215" y="4750"/>
                </a:cubicBezTo>
                <a:lnTo>
                  <a:pt x="2822" y="2464"/>
                </a:lnTo>
                <a:lnTo>
                  <a:pt x="2905" y="2488"/>
                </a:lnTo>
                <a:cubicBezTo>
                  <a:pt x="2995" y="2514"/>
                  <a:pt x="3084" y="2526"/>
                  <a:pt x="3171" y="2526"/>
                </a:cubicBezTo>
                <a:cubicBezTo>
                  <a:pt x="3615" y="2526"/>
                  <a:pt x="4000" y="2216"/>
                  <a:pt x="4120" y="1798"/>
                </a:cubicBezTo>
                <a:cubicBezTo>
                  <a:pt x="4251" y="1274"/>
                  <a:pt x="3941" y="726"/>
                  <a:pt x="3417" y="595"/>
                </a:cubicBezTo>
                <a:lnTo>
                  <a:pt x="1346" y="36"/>
                </a:lnTo>
                <a:cubicBezTo>
                  <a:pt x="1259" y="12"/>
                  <a:pt x="1172" y="1"/>
                  <a:pt x="10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1;p38">
            <a:extLst>
              <a:ext uri="{FF2B5EF4-FFF2-40B4-BE49-F238E27FC236}">
                <a16:creationId xmlns:a16="http://schemas.microsoft.com/office/drawing/2014/main" id="{8AF3969A-ABBE-04E1-341C-A1DE0F544BE0}"/>
              </a:ext>
            </a:extLst>
          </p:cNvPr>
          <p:cNvSpPr/>
          <p:nvPr/>
        </p:nvSpPr>
        <p:spPr>
          <a:xfrm>
            <a:off x="-15986" y="4100627"/>
            <a:ext cx="365760" cy="691936"/>
          </a:xfrm>
          <a:custGeom>
            <a:avLst/>
            <a:gdLst/>
            <a:ahLst/>
            <a:cxnLst/>
            <a:rect l="l" t="t" r="r" b="b"/>
            <a:pathLst>
              <a:path w="11430" h="21623" extrusionOk="0">
                <a:moveTo>
                  <a:pt x="5834" y="4608"/>
                </a:moveTo>
                <a:cubicBezTo>
                  <a:pt x="6382" y="4608"/>
                  <a:pt x="6822" y="5049"/>
                  <a:pt x="6822" y="5597"/>
                </a:cubicBezTo>
                <a:cubicBezTo>
                  <a:pt x="6822" y="6144"/>
                  <a:pt x="6382" y="6585"/>
                  <a:pt x="5834" y="6585"/>
                </a:cubicBezTo>
                <a:cubicBezTo>
                  <a:pt x="5298" y="6585"/>
                  <a:pt x="4858" y="6144"/>
                  <a:pt x="4858" y="5597"/>
                </a:cubicBezTo>
                <a:cubicBezTo>
                  <a:pt x="4858" y="5049"/>
                  <a:pt x="5298" y="4608"/>
                  <a:pt x="5834" y="4608"/>
                </a:cubicBezTo>
                <a:close/>
                <a:moveTo>
                  <a:pt x="2727" y="7716"/>
                </a:moveTo>
                <a:cubicBezTo>
                  <a:pt x="3274" y="7716"/>
                  <a:pt x="3715" y="8168"/>
                  <a:pt x="3715" y="8704"/>
                </a:cubicBezTo>
                <a:cubicBezTo>
                  <a:pt x="3715" y="9252"/>
                  <a:pt x="3274" y="9692"/>
                  <a:pt x="2727" y="9692"/>
                </a:cubicBezTo>
                <a:cubicBezTo>
                  <a:pt x="2179" y="9692"/>
                  <a:pt x="1738" y="9252"/>
                  <a:pt x="1738" y="8704"/>
                </a:cubicBezTo>
                <a:cubicBezTo>
                  <a:pt x="1738" y="8168"/>
                  <a:pt x="2179" y="7716"/>
                  <a:pt x="2727" y="7716"/>
                </a:cubicBezTo>
                <a:close/>
                <a:moveTo>
                  <a:pt x="8001" y="9835"/>
                </a:moveTo>
                <a:cubicBezTo>
                  <a:pt x="8549" y="9835"/>
                  <a:pt x="8989" y="10276"/>
                  <a:pt x="8989" y="10812"/>
                </a:cubicBezTo>
                <a:cubicBezTo>
                  <a:pt x="8989" y="11359"/>
                  <a:pt x="8549" y="11800"/>
                  <a:pt x="8001" y="11800"/>
                </a:cubicBezTo>
                <a:cubicBezTo>
                  <a:pt x="7453" y="11800"/>
                  <a:pt x="7013" y="11359"/>
                  <a:pt x="7013" y="10812"/>
                </a:cubicBezTo>
                <a:cubicBezTo>
                  <a:pt x="7013" y="10276"/>
                  <a:pt x="7453" y="9835"/>
                  <a:pt x="8001" y="9835"/>
                </a:cubicBezTo>
                <a:close/>
                <a:moveTo>
                  <a:pt x="2727" y="11943"/>
                </a:moveTo>
                <a:cubicBezTo>
                  <a:pt x="3274" y="11943"/>
                  <a:pt x="3715" y="12383"/>
                  <a:pt x="3715" y="12919"/>
                </a:cubicBezTo>
                <a:cubicBezTo>
                  <a:pt x="3715" y="13467"/>
                  <a:pt x="3274" y="13907"/>
                  <a:pt x="2727" y="13907"/>
                </a:cubicBezTo>
                <a:cubicBezTo>
                  <a:pt x="2179" y="13907"/>
                  <a:pt x="1738" y="13467"/>
                  <a:pt x="1738" y="12919"/>
                </a:cubicBezTo>
                <a:cubicBezTo>
                  <a:pt x="1738" y="12383"/>
                  <a:pt x="2179" y="11943"/>
                  <a:pt x="2727" y="11943"/>
                </a:cubicBezTo>
                <a:close/>
                <a:moveTo>
                  <a:pt x="5834" y="15050"/>
                </a:moveTo>
                <a:cubicBezTo>
                  <a:pt x="6382" y="15050"/>
                  <a:pt x="6822" y="15491"/>
                  <a:pt x="6822" y="16038"/>
                </a:cubicBezTo>
                <a:cubicBezTo>
                  <a:pt x="6822" y="16574"/>
                  <a:pt x="6382" y="17015"/>
                  <a:pt x="5834" y="17015"/>
                </a:cubicBezTo>
                <a:cubicBezTo>
                  <a:pt x="5298" y="17015"/>
                  <a:pt x="4858" y="16574"/>
                  <a:pt x="4858" y="16038"/>
                </a:cubicBezTo>
                <a:cubicBezTo>
                  <a:pt x="4858" y="15491"/>
                  <a:pt x="5298" y="15050"/>
                  <a:pt x="5834" y="15050"/>
                </a:cubicBezTo>
                <a:close/>
                <a:moveTo>
                  <a:pt x="619" y="1"/>
                </a:moveTo>
                <a:cubicBezTo>
                  <a:pt x="417" y="1"/>
                  <a:pt x="202" y="13"/>
                  <a:pt x="0" y="24"/>
                </a:cubicBezTo>
                <a:lnTo>
                  <a:pt x="0" y="2668"/>
                </a:lnTo>
                <a:cubicBezTo>
                  <a:pt x="167" y="2537"/>
                  <a:pt x="381" y="2453"/>
                  <a:pt x="619" y="2453"/>
                </a:cubicBezTo>
                <a:cubicBezTo>
                  <a:pt x="1167" y="2453"/>
                  <a:pt x="1607" y="2894"/>
                  <a:pt x="1607" y="3430"/>
                </a:cubicBezTo>
                <a:cubicBezTo>
                  <a:pt x="1607" y="3977"/>
                  <a:pt x="1167" y="4418"/>
                  <a:pt x="619" y="4418"/>
                </a:cubicBezTo>
                <a:cubicBezTo>
                  <a:pt x="381" y="4418"/>
                  <a:pt x="167" y="4335"/>
                  <a:pt x="0" y="4204"/>
                </a:cubicBezTo>
                <a:lnTo>
                  <a:pt x="0" y="17431"/>
                </a:lnTo>
                <a:cubicBezTo>
                  <a:pt x="167" y="17289"/>
                  <a:pt x="381" y="17217"/>
                  <a:pt x="619" y="17217"/>
                </a:cubicBezTo>
                <a:cubicBezTo>
                  <a:pt x="1167" y="17217"/>
                  <a:pt x="1607" y="17658"/>
                  <a:pt x="1607" y="18193"/>
                </a:cubicBezTo>
                <a:cubicBezTo>
                  <a:pt x="1607" y="18741"/>
                  <a:pt x="1167" y="19182"/>
                  <a:pt x="619" y="19182"/>
                </a:cubicBezTo>
                <a:cubicBezTo>
                  <a:pt x="381" y="19182"/>
                  <a:pt x="167" y="19098"/>
                  <a:pt x="0" y="18955"/>
                </a:cubicBezTo>
                <a:lnTo>
                  <a:pt x="0" y="21610"/>
                </a:lnTo>
                <a:cubicBezTo>
                  <a:pt x="202" y="21622"/>
                  <a:pt x="417" y="21622"/>
                  <a:pt x="619" y="21622"/>
                </a:cubicBezTo>
                <a:cubicBezTo>
                  <a:pt x="6584" y="21622"/>
                  <a:pt x="11430" y="16777"/>
                  <a:pt x="11430" y="10812"/>
                </a:cubicBezTo>
                <a:cubicBezTo>
                  <a:pt x="11430" y="4858"/>
                  <a:pt x="6584"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 Placeholder 2">
            <a:extLst>
              <a:ext uri="{FF2B5EF4-FFF2-40B4-BE49-F238E27FC236}">
                <a16:creationId xmlns:a16="http://schemas.microsoft.com/office/drawing/2014/main" id="{63873A9B-8C02-0078-52B0-F641741109CF}"/>
              </a:ext>
            </a:extLst>
          </p:cNvPr>
          <p:cNvSpPr>
            <a:spLocks noGrp="1"/>
          </p:cNvSpPr>
          <p:nvPr>
            <p:ph type="body" idx="1"/>
          </p:nvPr>
        </p:nvSpPr>
        <p:spPr>
          <a:xfrm>
            <a:off x="737325" y="1150945"/>
            <a:ext cx="5515808" cy="3616421"/>
          </a:xfrm>
        </p:spPr>
        <p:txBody>
          <a:bodyPr/>
          <a:lstStyle/>
          <a:p>
            <a:pPr marL="114300" indent="0">
              <a:lnSpc>
                <a:spcPct val="100000"/>
              </a:lnSpc>
              <a:buNone/>
            </a:pPr>
            <a:r>
              <a:rPr lang="en-US" sz="1400"/>
              <a:t>Our goal was to construct a database that would manage data based on the following principles (from project outline):</a:t>
            </a:r>
          </a:p>
          <a:p>
            <a:pPr marL="114300" indent="0">
              <a:lnSpc>
                <a:spcPct val="100000"/>
              </a:lnSpc>
              <a:buNone/>
            </a:pPr>
            <a:endParaRPr lang="en-US" sz="1400"/>
          </a:p>
          <a:p>
            <a:pPr>
              <a:lnSpc>
                <a:spcPct val="100000"/>
              </a:lnSpc>
            </a:pPr>
            <a:r>
              <a:rPr lang="en-US" sz="1400"/>
              <a:t>COVID-19 Hospitalization and ICU information (both provincial and according to health regions)</a:t>
            </a:r>
            <a:endParaRPr lang="en-US"/>
          </a:p>
          <a:p>
            <a:pPr marL="114300" indent="0">
              <a:lnSpc>
                <a:spcPct val="100000"/>
              </a:lnSpc>
              <a:buNone/>
            </a:pPr>
            <a:endParaRPr lang="en-US" sz="1400"/>
          </a:p>
          <a:p>
            <a:pPr>
              <a:lnSpc>
                <a:spcPct val="100000"/>
              </a:lnSpc>
            </a:pPr>
            <a:r>
              <a:rPr lang="en-US" sz="1400"/>
              <a:t>COVID-19 testing (including positivity rate)</a:t>
            </a:r>
            <a:endParaRPr lang="en-US"/>
          </a:p>
          <a:p>
            <a:pPr marL="114300" indent="0">
              <a:lnSpc>
                <a:spcPct val="100000"/>
              </a:lnSpc>
              <a:buNone/>
            </a:pPr>
            <a:endParaRPr lang="en-US" sz="1400"/>
          </a:p>
          <a:p>
            <a:pPr>
              <a:lnSpc>
                <a:spcPct val="100000"/>
              </a:lnSpc>
            </a:pPr>
            <a:r>
              <a:rPr lang="en-US" sz="1400"/>
              <a:t>COVID-19 age-wise breakdown of the positive cases</a:t>
            </a:r>
            <a:endParaRPr lang="en-US"/>
          </a:p>
          <a:p>
            <a:pPr marL="114300" indent="0">
              <a:lnSpc>
                <a:spcPct val="100000"/>
              </a:lnSpc>
              <a:buNone/>
            </a:pPr>
            <a:endParaRPr lang="en-US" sz="1400"/>
          </a:p>
          <a:p>
            <a:pPr>
              <a:lnSpc>
                <a:spcPct val="100000"/>
              </a:lnSpc>
            </a:pPr>
            <a:r>
              <a:rPr lang="en-US" sz="1400"/>
              <a:t>COVID-19 vaccine data (ONLY adults but age-wise)</a:t>
            </a:r>
            <a:endParaRPr lang="en-US"/>
          </a:p>
          <a:p>
            <a:pPr>
              <a:lnSpc>
                <a:spcPct val="114999"/>
              </a:lnSpc>
            </a:pPr>
            <a:endParaRPr lang="en-US" sz="1400"/>
          </a:p>
        </p:txBody>
      </p:sp>
    </p:spTree>
    <p:extLst>
      <p:ext uri="{BB962C8B-B14F-4D97-AF65-F5344CB8AC3E}">
        <p14:creationId xmlns:p14="http://schemas.microsoft.com/office/powerpoint/2010/main" val="2311762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2"/>
          <p:cNvSpPr txBox="1">
            <a:spLocks noGrp="1"/>
          </p:cNvSpPr>
          <p:nvPr>
            <p:ph type="title"/>
          </p:nvPr>
        </p:nvSpPr>
        <p:spPr>
          <a:xfrm>
            <a:off x="2628900" y="2388374"/>
            <a:ext cx="3886200" cy="650400"/>
          </a:xfrm>
          <a:prstGeom prst="rect">
            <a:avLst/>
          </a:prstGeom>
        </p:spPr>
        <p:txBody>
          <a:bodyPr spcFirstLastPara="1" wrap="square" lIns="91425" tIns="0" rIns="91425" bIns="0" anchor="ctr" anchorCtr="0">
            <a:noAutofit/>
          </a:bodyPr>
          <a:lstStyle/>
          <a:p>
            <a:r>
              <a:rPr lang="en" b="0"/>
              <a:t>ER Diagram </a:t>
            </a:r>
            <a:endParaRPr lang="en-US"/>
          </a:p>
        </p:txBody>
      </p:sp>
      <p:sp>
        <p:nvSpPr>
          <p:cNvPr id="376" name="Google Shape;376;p42"/>
          <p:cNvSpPr txBox="1">
            <a:spLocks noGrp="1"/>
          </p:cNvSpPr>
          <p:nvPr>
            <p:ph type="title" idx="2"/>
          </p:nvPr>
        </p:nvSpPr>
        <p:spPr>
          <a:xfrm>
            <a:off x="2628900" y="1221200"/>
            <a:ext cx="3886200" cy="10965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02</a:t>
            </a:r>
            <a:endParaRPr/>
          </a:p>
        </p:txBody>
      </p:sp>
      <p:grpSp>
        <p:nvGrpSpPr>
          <p:cNvPr id="378" name="Google Shape;378;p42"/>
          <p:cNvGrpSpPr/>
          <p:nvPr/>
        </p:nvGrpSpPr>
        <p:grpSpPr>
          <a:xfrm>
            <a:off x="650938" y="1581172"/>
            <a:ext cx="7891922" cy="1548524"/>
            <a:chOff x="650938" y="1581172"/>
            <a:chExt cx="7891922" cy="1548524"/>
          </a:xfrm>
        </p:grpSpPr>
        <p:grpSp>
          <p:nvGrpSpPr>
            <p:cNvPr id="379" name="Google Shape;379;p42"/>
            <p:cNvGrpSpPr/>
            <p:nvPr/>
          </p:nvGrpSpPr>
          <p:grpSpPr>
            <a:xfrm>
              <a:off x="650938" y="1581172"/>
              <a:ext cx="890527" cy="884902"/>
              <a:chOff x="7098372" y="986300"/>
              <a:chExt cx="461054" cy="458142"/>
            </a:xfrm>
          </p:grpSpPr>
          <p:sp>
            <p:nvSpPr>
              <p:cNvPr id="380" name="Google Shape;380;p42"/>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2"/>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2"/>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2"/>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2"/>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2"/>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2"/>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2"/>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2"/>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2"/>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2"/>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2"/>
            <p:cNvGrpSpPr/>
            <p:nvPr/>
          </p:nvGrpSpPr>
          <p:grpSpPr>
            <a:xfrm>
              <a:off x="8068108" y="2658080"/>
              <a:ext cx="474752" cy="471616"/>
              <a:chOff x="770083" y="196180"/>
              <a:chExt cx="474752" cy="471616"/>
            </a:xfrm>
          </p:grpSpPr>
          <p:sp>
            <p:nvSpPr>
              <p:cNvPr id="394" name="Google Shape;394;p42"/>
              <p:cNvSpPr/>
              <p:nvPr/>
            </p:nvSpPr>
            <p:spPr>
              <a:xfrm>
                <a:off x="855427" y="280212"/>
                <a:ext cx="303680" cy="303680"/>
              </a:xfrm>
              <a:custGeom>
                <a:avLst/>
                <a:gdLst/>
                <a:ahLst/>
                <a:cxnLst/>
                <a:rect l="l" t="t" r="r" b="b"/>
                <a:pathLst>
                  <a:path w="9490" h="9490" extrusionOk="0">
                    <a:moveTo>
                      <a:pt x="4751" y="1072"/>
                    </a:moveTo>
                    <a:cubicBezTo>
                      <a:pt x="4989" y="1072"/>
                      <a:pt x="5180" y="1263"/>
                      <a:pt x="5180" y="1501"/>
                    </a:cubicBezTo>
                    <a:cubicBezTo>
                      <a:pt x="5180" y="1739"/>
                      <a:pt x="4989" y="1941"/>
                      <a:pt x="4751" y="1941"/>
                    </a:cubicBezTo>
                    <a:cubicBezTo>
                      <a:pt x="4513" y="1941"/>
                      <a:pt x="4311" y="1739"/>
                      <a:pt x="4311" y="1501"/>
                    </a:cubicBezTo>
                    <a:cubicBezTo>
                      <a:pt x="4311" y="1263"/>
                      <a:pt x="4513" y="1072"/>
                      <a:pt x="4751" y="1072"/>
                    </a:cubicBezTo>
                    <a:close/>
                    <a:moveTo>
                      <a:pt x="2453" y="2025"/>
                    </a:moveTo>
                    <a:cubicBezTo>
                      <a:pt x="2691" y="2025"/>
                      <a:pt x="2894" y="2215"/>
                      <a:pt x="2894" y="2453"/>
                    </a:cubicBezTo>
                    <a:cubicBezTo>
                      <a:pt x="2894" y="2691"/>
                      <a:pt x="2691" y="2882"/>
                      <a:pt x="2453" y="2882"/>
                    </a:cubicBezTo>
                    <a:cubicBezTo>
                      <a:pt x="2215" y="2882"/>
                      <a:pt x="2025" y="2691"/>
                      <a:pt x="2025" y="2453"/>
                    </a:cubicBezTo>
                    <a:cubicBezTo>
                      <a:pt x="2025" y="2215"/>
                      <a:pt x="2215" y="2025"/>
                      <a:pt x="2453" y="2025"/>
                    </a:cubicBezTo>
                    <a:close/>
                    <a:moveTo>
                      <a:pt x="7037" y="2025"/>
                    </a:moveTo>
                    <a:cubicBezTo>
                      <a:pt x="7275" y="2025"/>
                      <a:pt x="7466" y="2215"/>
                      <a:pt x="7466" y="2453"/>
                    </a:cubicBezTo>
                    <a:cubicBezTo>
                      <a:pt x="7466" y="2691"/>
                      <a:pt x="7275" y="2882"/>
                      <a:pt x="7037" y="2882"/>
                    </a:cubicBezTo>
                    <a:cubicBezTo>
                      <a:pt x="6799" y="2882"/>
                      <a:pt x="6609" y="2691"/>
                      <a:pt x="6609" y="2453"/>
                    </a:cubicBezTo>
                    <a:cubicBezTo>
                      <a:pt x="6609" y="2215"/>
                      <a:pt x="6799" y="2025"/>
                      <a:pt x="7037" y="2025"/>
                    </a:cubicBezTo>
                    <a:close/>
                    <a:moveTo>
                      <a:pt x="3823" y="3382"/>
                    </a:moveTo>
                    <a:cubicBezTo>
                      <a:pt x="4061" y="3382"/>
                      <a:pt x="4251" y="3584"/>
                      <a:pt x="4251" y="3822"/>
                    </a:cubicBezTo>
                    <a:cubicBezTo>
                      <a:pt x="4251" y="4060"/>
                      <a:pt x="4061" y="4251"/>
                      <a:pt x="3823" y="4251"/>
                    </a:cubicBezTo>
                    <a:cubicBezTo>
                      <a:pt x="3584" y="4251"/>
                      <a:pt x="3394" y="4060"/>
                      <a:pt x="3394" y="3822"/>
                    </a:cubicBezTo>
                    <a:cubicBezTo>
                      <a:pt x="3394" y="3584"/>
                      <a:pt x="3584" y="3382"/>
                      <a:pt x="3823" y="3382"/>
                    </a:cubicBezTo>
                    <a:close/>
                    <a:moveTo>
                      <a:pt x="5668" y="3382"/>
                    </a:moveTo>
                    <a:cubicBezTo>
                      <a:pt x="5906" y="3382"/>
                      <a:pt x="6109" y="3584"/>
                      <a:pt x="6109" y="3822"/>
                    </a:cubicBezTo>
                    <a:cubicBezTo>
                      <a:pt x="6109" y="4060"/>
                      <a:pt x="5906" y="4251"/>
                      <a:pt x="5668" y="4251"/>
                    </a:cubicBezTo>
                    <a:cubicBezTo>
                      <a:pt x="5430" y="4251"/>
                      <a:pt x="5239" y="4060"/>
                      <a:pt x="5239" y="3822"/>
                    </a:cubicBezTo>
                    <a:cubicBezTo>
                      <a:pt x="5239" y="3584"/>
                      <a:pt x="5430" y="3382"/>
                      <a:pt x="5668" y="3382"/>
                    </a:cubicBezTo>
                    <a:close/>
                    <a:moveTo>
                      <a:pt x="1513" y="4311"/>
                    </a:moveTo>
                    <a:cubicBezTo>
                      <a:pt x="1751" y="4311"/>
                      <a:pt x="1941" y="4501"/>
                      <a:pt x="1941" y="4739"/>
                    </a:cubicBezTo>
                    <a:cubicBezTo>
                      <a:pt x="1941" y="4977"/>
                      <a:pt x="1751" y="5180"/>
                      <a:pt x="1513" y="5180"/>
                    </a:cubicBezTo>
                    <a:cubicBezTo>
                      <a:pt x="1275" y="5180"/>
                      <a:pt x="1072" y="4977"/>
                      <a:pt x="1072" y="4739"/>
                    </a:cubicBezTo>
                    <a:cubicBezTo>
                      <a:pt x="1072" y="4501"/>
                      <a:pt x="1275" y="4311"/>
                      <a:pt x="1513" y="4311"/>
                    </a:cubicBezTo>
                    <a:close/>
                    <a:moveTo>
                      <a:pt x="7990" y="4311"/>
                    </a:moveTo>
                    <a:cubicBezTo>
                      <a:pt x="8228" y="4311"/>
                      <a:pt x="8418" y="4501"/>
                      <a:pt x="8418" y="4739"/>
                    </a:cubicBezTo>
                    <a:cubicBezTo>
                      <a:pt x="8418" y="4977"/>
                      <a:pt x="8228" y="5180"/>
                      <a:pt x="7990" y="5180"/>
                    </a:cubicBezTo>
                    <a:cubicBezTo>
                      <a:pt x="7752" y="5180"/>
                      <a:pt x="7549" y="4977"/>
                      <a:pt x="7549" y="4739"/>
                    </a:cubicBezTo>
                    <a:cubicBezTo>
                      <a:pt x="7549" y="4501"/>
                      <a:pt x="7752" y="4311"/>
                      <a:pt x="7990" y="4311"/>
                    </a:cubicBezTo>
                    <a:close/>
                    <a:moveTo>
                      <a:pt x="3823" y="5239"/>
                    </a:moveTo>
                    <a:cubicBezTo>
                      <a:pt x="4061" y="5239"/>
                      <a:pt x="4251" y="5430"/>
                      <a:pt x="4251" y="5668"/>
                    </a:cubicBezTo>
                    <a:cubicBezTo>
                      <a:pt x="4251" y="5906"/>
                      <a:pt x="4061" y="6096"/>
                      <a:pt x="3823" y="6096"/>
                    </a:cubicBezTo>
                    <a:cubicBezTo>
                      <a:pt x="3584" y="6096"/>
                      <a:pt x="3394" y="5906"/>
                      <a:pt x="3394" y="5668"/>
                    </a:cubicBezTo>
                    <a:cubicBezTo>
                      <a:pt x="3394" y="5430"/>
                      <a:pt x="3584" y="5239"/>
                      <a:pt x="3823" y="5239"/>
                    </a:cubicBezTo>
                    <a:close/>
                    <a:moveTo>
                      <a:pt x="5668" y="5239"/>
                    </a:moveTo>
                    <a:cubicBezTo>
                      <a:pt x="5906" y="5239"/>
                      <a:pt x="6109" y="5430"/>
                      <a:pt x="6109" y="5668"/>
                    </a:cubicBezTo>
                    <a:cubicBezTo>
                      <a:pt x="6109" y="5906"/>
                      <a:pt x="5906" y="6096"/>
                      <a:pt x="5668" y="6096"/>
                    </a:cubicBezTo>
                    <a:cubicBezTo>
                      <a:pt x="5430" y="6096"/>
                      <a:pt x="5239" y="5906"/>
                      <a:pt x="5239" y="5668"/>
                    </a:cubicBezTo>
                    <a:cubicBezTo>
                      <a:pt x="5239" y="5430"/>
                      <a:pt x="5430" y="5239"/>
                      <a:pt x="5668" y="5239"/>
                    </a:cubicBezTo>
                    <a:close/>
                    <a:moveTo>
                      <a:pt x="2453" y="6597"/>
                    </a:moveTo>
                    <a:cubicBezTo>
                      <a:pt x="2691" y="6597"/>
                      <a:pt x="2894" y="6799"/>
                      <a:pt x="2894" y="7037"/>
                    </a:cubicBezTo>
                    <a:cubicBezTo>
                      <a:pt x="2894" y="7275"/>
                      <a:pt x="2691" y="7466"/>
                      <a:pt x="2453" y="7466"/>
                    </a:cubicBezTo>
                    <a:cubicBezTo>
                      <a:pt x="2215" y="7466"/>
                      <a:pt x="2025" y="7275"/>
                      <a:pt x="2025" y="7037"/>
                    </a:cubicBezTo>
                    <a:cubicBezTo>
                      <a:pt x="2025" y="6799"/>
                      <a:pt x="2215" y="6597"/>
                      <a:pt x="2453" y="6597"/>
                    </a:cubicBezTo>
                    <a:close/>
                    <a:moveTo>
                      <a:pt x="7037" y="6597"/>
                    </a:moveTo>
                    <a:cubicBezTo>
                      <a:pt x="7275" y="6597"/>
                      <a:pt x="7466" y="6799"/>
                      <a:pt x="7466" y="7037"/>
                    </a:cubicBezTo>
                    <a:cubicBezTo>
                      <a:pt x="7466" y="7275"/>
                      <a:pt x="7275" y="7466"/>
                      <a:pt x="7037" y="7466"/>
                    </a:cubicBezTo>
                    <a:cubicBezTo>
                      <a:pt x="6799" y="7466"/>
                      <a:pt x="6609" y="7275"/>
                      <a:pt x="6609" y="7037"/>
                    </a:cubicBezTo>
                    <a:cubicBezTo>
                      <a:pt x="6609" y="6799"/>
                      <a:pt x="6799" y="6597"/>
                      <a:pt x="7037" y="6597"/>
                    </a:cubicBezTo>
                    <a:close/>
                    <a:moveTo>
                      <a:pt x="4751" y="7549"/>
                    </a:moveTo>
                    <a:cubicBezTo>
                      <a:pt x="4989" y="7549"/>
                      <a:pt x="5180" y="7739"/>
                      <a:pt x="5180" y="7978"/>
                    </a:cubicBezTo>
                    <a:cubicBezTo>
                      <a:pt x="5180" y="8216"/>
                      <a:pt x="4989" y="8418"/>
                      <a:pt x="4751" y="8418"/>
                    </a:cubicBezTo>
                    <a:cubicBezTo>
                      <a:pt x="4513" y="8418"/>
                      <a:pt x="4311" y="8216"/>
                      <a:pt x="4311" y="7978"/>
                    </a:cubicBezTo>
                    <a:cubicBezTo>
                      <a:pt x="4311" y="7739"/>
                      <a:pt x="4513" y="7549"/>
                      <a:pt x="4751" y="7549"/>
                    </a:cubicBezTo>
                    <a:close/>
                    <a:moveTo>
                      <a:pt x="4751" y="0"/>
                    </a:moveTo>
                    <a:cubicBezTo>
                      <a:pt x="2132" y="0"/>
                      <a:pt x="1" y="2132"/>
                      <a:pt x="1" y="4739"/>
                    </a:cubicBezTo>
                    <a:cubicBezTo>
                      <a:pt x="1" y="7358"/>
                      <a:pt x="2132" y="9490"/>
                      <a:pt x="4751" y="9490"/>
                    </a:cubicBezTo>
                    <a:cubicBezTo>
                      <a:pt x="7359" y="9490"/>
                      <a:pt x="9490" y="7358"/>
                      <a:pt x="9490" y="4739"/>
                    </a:cubicBezTo>
                    <a:cubicBezTo>
                      <a:pt x="9490" y="2132"/>
                      <a:pt x="7359" y="0"/>
                      <a:pt x="47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2"/>
              <p:cNvSpPr/>
              <p:nvPr/>
            </p:nvSpPr>
            <p:spPr>
              <a:xfrm>
                <a:off x="919043" y="196180"/>
                <a:ext cx="59872" cy="66528"/>
              </a:xfrm>
              <a:custGeom>
                <a:avLst/>
                <a:gdLst/>
                <a:ahLst/>
                <a:cxnLst/>
                <a:rect l="l" t="t" r="r" b="b"/>
                <a:pathLst>
                  <a:path w="1871" h="2079" extrusionOk="0">
                    <a:moveTo>
                      <a:pt x="1395" y="0"/>
                    </a:moveTo>
                    <a:cubicBezTo>
                      <a:pt x="1355" y="0"/>
                      <a:pt x="1315" y="6"/>
                      <a:pt x="1275" y="19"/>
                    </a:cubicBezTo>
                    <a:lnTo>
                      <a:pt x="370" y="257"/>
                    </a:lnTo>
                    <a:cubicBezTo>
                      <a:pt x="132" y="317"/>
                      <a:pt x="1" y="555"/>
                      <a:pt x="61" y="781"/>
                    </a:cubicBezTo>
                    <a:cubicBezTo>
                      <a:pt x="111" y="972"/>
                      <a:pt x="281" y="1104"/>
                      <a:pt x="483" y="1104"/>
                    </a:cubicBezTo>
                    <a:cubicBezTo>
                      <a:pt x="520" y="1104"/>
                      <a:pt x="558" y="1100"/>
                      <a:pt x="596" y="1091"/>
                    </a:cubicBezTo>
                    <a:lnTo>
                      <a:pt x="632" y="1079"/>
                    </a:lnTo>
                    <a:lnTo>
                      <a:pt x="894" y="2079"/>
                    </a:lnTo>
                    <a:cubicBezTo>
                      <a:pt x="1168" y="1984"/>
                      <a:pt x="1442" y="1912"/>
                      <a:pt x="1727" y="1853"/>
                    </a:cubicBezTo>
                    <a:lnTo>
                      <a:pt x="1465" y="852"/>
                    </a:lnTo>
                    <a:lnTo>
                      <a:pt x="1501" y="852"/>
                    </a:lnTo>
                    <a:cubicBezTo>
                      <a:pt x="1727" y="781"/>
                      <a:pt x="1870" y="555"/>
                      <a:pt x="1799" y="317"/>
                    </a:cubicBezTo>
                    <a:cubicBezTo>
                      <a:pt x="1750" y="130"/>
                      <a:pt x="1580" y="0"/>
                      <a:pt x="13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2"/>
              <p:cNvSpPr/>
              <p:nvPr/>
            </p:nvSpPr>
            <p:spPr>
              <a:xfrm>
                <a:off x="821891" y="247732"/>
                <a:ext cx="68992" cy="67552"/>
              </a:xfrm>
              <a:custGeom>
                <a:avLst/>
                <a:gdLst/>
                <a:ahLst/>
                <a:cxnLst/>
                <a:rect l="l" t="t" r="r" b="b"/>
                <a:pathLst>
                  <a:path w="2156" h="2111" extrusionOk="0">
                    <a:moveTo>
                      <a:pt x="1138" y="0"/>
                    </a:moveTo>
                    <a:cubicBezTo>
                      <a:pt x="1028" y="0"/>
                      <a:pt x="918" y="45"/>
                      <a:pt x="834" y="134"/>
                    </a:cubicBezTo>
                    <a:lnTo>
                      <a:pt x="168" y="801"/>
                    </a:lnTo>
                    <a:cubicBezTo>
                      <a:pt x="1" y="968"/>
                      <a:pt x="1" y="1242"/>
                      <a:pt x="168" y="1408"/>
                    </a:cubicBezTo>
                    <a:cubicBezTo>
                      <a:pt x="251" y="1492"/>
                      <a:pt x="361" y="1533"/>
                      <a:pt x="471" y="1533"/>
                    </a:cubicBezTo>
                    <a:cubicBezTo>
                      <a:pt x="581" y="1533"/>
                      <a:pt x="691" y="1492"/>
                      <a:pt x="775" y="1408"/>
                    </a:cubicBezTo>
                    <a:lnTo>
                      <a:pt x="811" y="1385"/>
                    </a:lnTo>
                    <a:lnTo>
                      <a:pt x="1537" y="2111"/>
                    </a:lnTo>
                    <a:cubicBezTo>
                      <a:pt x="1727" y="1897"/>
                      <a:pt x="1930" y="1694"/>
                      <a:pt x="2156" y="1504"/>
                    </a:cubicBezTo>
                    <a:lnTo>
                      <a:pt x="1418" y="765"/>
                    </a:lnTo>
                    <a:lnTo>
                      <a:pt x="1442" y="742"/>
                    </a:lnTo>
                    <a:cubicBezTo>
                      <a:pt x="1608" y="575"/>
                      <a:pt x="1608" y="301"/>
                      <a:pt x="1442" y="134"/>
                    </a:cubicBezTo>
                    <a:cubicBezTo>
                      <a:pt x="1358" y="45"/>
                      <a:pt x="1248" y="0"/>
                      <a:pt x="1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2"/>
              <p:cNvSpPr/>
              <p:nvPr/>
            </p:nvSpPr>
            <p:spPr>
              <a:xfrm>
                <a:off x="770083" y="345268"/>
                <a:ext cx="68224" cy="56576"/>
              </a:xfrm>
              <a:custGeom>
                <a:avLst/>
                <a:gdLst/>
                <a:ahLst/>
                <a:cxnLst/>
                <a:rect l="l" t="t" r="r" b="b"/>
                <a:pathLst>
                  <a:path w="2132" h="1768" extrusionOk="0">
                    <a:moveTo>
                      <a:pt x="719" y="1"/>
                    </a:moveTo>
                    <a:cubicBezTo>
                      <a:pt x="526" y="1"/>
                      <a:pt x="358" y="124"/>
                      <a:pt x="298" y="313"/>
                    </a:cubicBezTo>
                    <a:lnTo>
                      <a:pt x="60" y="1230"/>
                    </a:lnTo>
                    <a:cubicBezTo>
                      <a:pt x="1" y="1456"/>
                      <a:pt x="132" y="1694"/>
                      <a:pt x="370" y="1754"/>
                    </a:cubicBezTo>
                    <a:cubicBezTo>
                      <a:pt x="404" y="1763"/>
                      <a:pt x="440" y="1768"/>
                      <a:pt x="476" y="1768"/>
                    </a:cubicBezTo>
                    <a:cubicBezTo>
                      <a:pt x="660" y="1768"/>
                      <a:pt x="844" y="1644"/>
                      <a:pt x="894" y="1444"/>
                    </a:cubicBezTo>
                    <a:lnTo>
                      <a:pt x="906" y="1408"/>
                    </a:lnTo>
                    <a:lnTo>
                      <a:pt x="1906" y="1682"/>
                    </a:lnTo>
                    <a:cubicBezTo>
                      <a:pt x="1953" y="1396"/>
                      <a:pt x="2037" y="1111"/>
                      <a:pt x="2132" y="849"/>
                    </a:cubicBezTo>
                    <a:lnTo>
                      <a:pt x="1132" y="575"/>
                    </a:lnTo>
                    <a:lnTo>
                      <a:pt x="1132" y="539"/>
                    </a:lnTo>
                    <a:cubicBezTo>
                      <a:pt x="1203" y="313"/>
                      <a:pt x="1060" y="75"/>
                      <a:pt x="834" y="15"/>
                    </a:cubicBezTo>
                    <a:cubicBezTo>
                      <a:pt x="795" y="6"/>
                      <a:pt x="757" y="1"/>
                      <a:pt x="7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2"/>
              <p:cNvSpPr/>
              <p:nvPr/>
            </p:nvSpPr>
            <p:spPr>
              <a:xfrm>
                <a:off x="770083" y="462100"/>
                <a:ext cx="68224" cy="56736"/>
              </a:xfrm>
              <a:custGeom>
                <a:avLst/>
                <a:gdLst/>
                <a:ahLst/>
                <a:cxnLst/>
                <a:rect l="l" t="t" r="r" b="b"/>
                <a:pathLst>
                  <a:path w="2132" h="1773" extrusionOk="0">
                    <a:moveTo>
                      <a:pt x="491" y="0"/>
                    </a:moveTo>
                    <a:cubicBezTo>
                      <a:pt x="450" y="0"/>
                      <a:pt x="409" y="6"/>
                      <a:pt x="370" y="20"/>
                    </a:cubicBezTo>
                    <a:cubicBezTo>
                      <a:pt x="132" y="79"/>
                      <a:pt x="1" y="317"/>
                      <a:pt x="60" y="543"/>
                    </a:cubicBezTo>
                    <a:lnTo>
                      <a:pt x="298" y="1448"/>
                    </a:lnTo>
                    <a:cubicBezTo>
                      <a:pt x="358" y="1648"/>
                      <a:pt x="527" y="1772"/>
                      <a:pt x="720" y="1772"/>
                    </a:cubicBezTo>
                    <a:cubicBezTo>
                      <a:pt x="757" y="1772"/>
                      <a:pt x="795" y="1767"/>
                      <a:pt x="834" y="1758"/>
                    </a:cubicBezTo>
                    <a:cubicBezTo>
                      <a:pt x="1060" y="1698"/>
                      <a:pt x="1203" y="1460"/>
                      <a:pt x="1132" y="1222"/>
                    </a:cubicBezTo>
                    <a:lnTo>
                      <a:pt x="1132" y="1186"/>
                    </a:lnTo>
                    <a:lnTo>
                      <a:pt x="2132" y="924"/>
                    </a:lnTo>
                    <a:cubicBezTo>
                      <a:pt x="2037" y="651"/>
                      <a:pt x="1953" y="377"/>
                      <a:pt x="1906" y="91"/>
                    </a:cubicBezTo>
                    <a:lnTo>
                      <a:pt x="906" y="353"/>
                    </a:lnTo>
                    <a:lnTo>
                      <a:pt x="894" y="317"/>
                    </a:lnTo>
                    <a:cubicBezTo>
                      <a:pt x="845" y="123"/>
                      <a:pt x="670" y="0"/>
                      <a:pt x="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2"/>
              <p:cNvSpPr/>
              <p:nvPr/>
            </p:nvSpPr>
            <p:spPr>
              <a:xfrm>
                <a:off x="821891" y="548436"/>
                <a:ext cx="68992" cy="67648"/>
              </a:xfrm>
              <a:custGeom>
                <a:avLst/>
                <a:gdLst/>
                <a:ahLst/>
                <a:cxnLst/>
                <a:rect l="l" t="t" r="r" b="b"/>
                <a:pathLst>
                  <a:path w="2156" h="2114" extrusionOk="0">
                    <a:moveTo>
                      <a:pt x="1537" y="0"/>
                    </a:moveTo>
                    <a:lnTo>
                      <a:pt x="811" y="739"/>
                    </a:lnTo>
                    <a:lnTo>
                      <a:pt x="775" y="715"/>
                    </a:lnTo>
                    <a:cubicBezTo>
                      <a:pt x="691" y="631"/>
                      <a:pt x="581" y="590"/>
                      <a:pt x="471" y="590"/>
                    </a:cubicBezTo>
                    <a:cubicBezTo>
                      <a:pt x="361" y="590"/>
                      <a:pt x="251" y="631"/>
                      <a:pt x="168" y="715"/>
                    </a:cubicBezTo>
                    <a:cubicBezTo>
                      <a:pt x="1" y="881"/>
                      <a:pt x="1" y="1155"/>
                      <a:pt x="168" y="1322"/>
                    </a:cubicBezTo>
                    <a:lnTo>
                      <a:pt x="834" y="1989"/>
                    </a:lnTo>
                    <a:cubicBezTo>
                      <a:pt x="918" y="2072"/>
                      <a:pt x="1028" y="2114"/>
                      <a:pt x="1138" y="2114"/>
                    </a:cubicBezTo>
                    <a:cubicBezTo>
                      <a:pt x="1248" y="2114"/>
                      <a:pt x="1358" y="2072"/>
                      <a:pt x="1442" y="1989"/>
                    </a:cubicBezTo>
                    <a:cubicBezTo>
                      <a:pt x="1608" y="1822"/>
                      <a:pt x="1608" y="1548"/>
                      <a:pt x="1442" y="1382"/>
                    </a:cubicBezTo>
                    <a:lnTo>
                      <a:pt x="1418" y="1346"/>
                    </a:lnTo>
                    <a:lnTo>
                      <a:pt x="2156" y="620"/>
                    </a:lnTo>
                    <a:cubicBezTo>
                      <a:pt x="1930" y="429"/>
                      <a:pt x="1727" y="227"/>
                      <a:pt x="1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2"/>
              <p:cNvSpPr/>
              <p:nvPr/>
            </p:nvSpPr>
            <p:spPr>
              <a:xfrm>
                <a:off x="919043" y="601012"/>
                <a:ext cx="59872" cy="66784"/>
              </a:xfrm>
              <a:custGeom>
                <a:avLst/>
                <a:gdLst/>
                <a:ahLst/>
                <a:cxnLst/>
                <a:rect l="l" t="t" r="r" b="b"/>
                <a:pathLst>
                  <a:path w="1871" h="2087" extrusionOk="0">
                    <a:moveTo>
                      <a:pt x="894" y="0"/>
                    </a:moveTo>
                    <a:lnTo>
                      <a:pt x="632" y="1001"/>
                    </a:lnTo>
                    <a:lnTo>
                      <a:pt x="596" y="1001"/>
                    </a:lnTo>
                    <a:cubicBezTo>
                      <a:pt x="554" y="989"/>
                      <a:pt x="513" y="983"/>
                      <a:pt x="473" y="983"/>
                    </a:cubicBezTo>
                    <a:cubicBezTo>
                      <a:pt x="275" y="983"/>
                      <a:pt x="110" y="1120"/>
                      <a:pt x="61" y="1298"/>
                    </a:cubicBezTo>
                    <a:cubicBezTo>
                      <a:pt x="1" y="1536"/>
                      <a:pt x="132" y="1763"/>
                      <a:pt x="370" y="1834"/>
                    </a:cubicBezTo>
                    <a:lnTo>
                      <a:pt x="1275" y="2072"/>
                    </a:lnTo>
                    <a:cubicBezTo>
                      <a:pt x="1312" y="2082"/>
                      <a:pt x="1349" y="2086"/>
                      <a:pt x="1385" y="2086"/>
                    </a:cubicBezTo>
                    <a:cubicBezTo>
                      <a:pt x="1574" y="2086"/>
                      <a:pt x="1749" y="1962"/>
                      <a:pt x="1799" y="1763"/>
                    </a:cubicBezTo>
                    <a:cubicBezTo>
                      <a:pt x="1870" y="1536"/>
                      <a:pt x="1727" y="1298"/>
                      <a:pt x="1501" y="1239"/>
                    </a:cubicBezTo>
                    <a:lnTo>
                      <a:pt x="1465" y="1227"/>
                    </a:lnTo>
                    <a:lnTo>
                      <a:pt x="1727" y="227"/>
                    </a:lnTo>
                    <a:cubicBezTo>
                      <a:pt x="1442" y="179"/>
                      <a:pt x="1168" y="96"/>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2"/>
              <p:cNvSpPr/>
              <p:nvPr/>
            </p:nvSpPr>
            <p:spPr>
              <a:xfrm>
                <a:off x="1036035" y="601012"/>
                <a:ext cx="59456" cy="66784"/>
              </a:xfrm>
              <a:custGeom>
                <a:avLst/>
                <a:gdLst/>
                <a:ahLst/>
                <a:cxnLst/>
                <a:rect l="l" t="t" r="r" b="b"/>
                <a:pathLst>
                  <a:path w="1858" h="2087" extrusionOk="0">
                    <a:moveTo>
                      <a:pt x="965" y="0"/>
                    </a:moveTo>
                    <a:cubicBezTo>
                      <a:pt x="703" y="96"/>
                      <a:pt x="417" y="179"/>
                      <a:pt x="131" y="227"/>
                    </a:cubicBezTo>
                    <a:lnTo>
                      <a:pt x="405" y="1227"/>
                    </a:lnTo>
                    <a:lnTo>
                      <a:pt x="369" y="1239"/>
                    </a:lnTo>
                    <a:cubicBezTo>
                      <a:pt x="131" y="1298"/>
                      <a:pt x="0" y="1536"/>
                      <a:pt x="60" y="1763"/>
                    </a:cubicBezTo>
                    <a:cubicBezTo>
                      <a:pt x="110" y="1962"/>
                      <a:pt x="285" y="2086"/>
                      <a:pt x="474" y="2086"/>
                    </a:cubicBezTo>
                    <a:cubicBezTo>
                      <a:pt x="510" y="2086"/>
                      <a:pt x="547" y="2082"/>
                      <a:pt x="584" y="2072"/>
                    </a:cubicBezTo>
                    <a:lnTo>
                      <a:pt x="1500" y="1834"/>
                    </a:lnTo>
                    <a:cubicBezTo>
                      <a:pt x="1727" y="1763"/>
                      <a:pt x="1858" y="1536"/>
                      <a:pt x="1798" y="1298"/>
                    </a:cubicBezTo>
                    <a:cubicBezTo>
                      <a:pt x="1749" y="1120"/>
                      <a:pt x="1584" y="983"/>
                      <a:pt x="1393" y="983"/>
                    </a:cubicBezTo>
                    <a:cubicBezTo>
                      <a:pt x="1354" y="983"/>
                      <a:pt x="1314" y="989"/>
                      <a:pt x="1274" y="1001"/>
                    </a:cubicBezTo>
                    <a:lnTo>
                      <a:pt x="1238" y="1001"/>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2"/>
              <p:cNvSpPr/>
              <p:nvPr/>
            </p:nvSpPr>
            <p:spPr>
              <a:xfrm>
                <a:off x="1124035" y="548436"/>
                <a:ext cx="68992" cy="67648"/>
              </a:xfrm>
              <a:custGeom>
                <a:avLst/>
                <a:gdLst/>
                <a:ahLst/>
                <a:cxnLst/>
                <a:rect l="l" t="t" r="r" b="b"/>
                <a:pathLst>
                  <a:path w="2156" h="2114" extrusionOk="0">
                    <a:moveTo>
                      <a:pt x="608" y="0"/>
                    </a:moveTo>
                    <a:cubicBezTo>
                      <a:pt x="417" y="227"/>
                      <a:pt x="215" y="429"/>
                      <a:pt x="1" y="620"/>
                    </a:cubicBezTo>
                    <a:lnTo>
                      <a:pt x="727" y="1346"/>
                    </a:lnTo>
                    <a:lnTo>
                      <a:pt x="703" y="1382"/>
                    </a:lnTo>
                    <a:cubicBezTo>
                      <a:pt x="536" y="1548"/>
                      <a:pt x="536" y="1822"/>
                      <a:pt x="703" y="1989"/>
                    </a:cubicBezTo>
                    <a:cubicBezTo>
                      <a:pt x="786" y="2072"/>
                      <a:pt x="896" y="2114"/>
                      <a:pt x="1007" y="2114"/>
                    </a:cubicBezTo>
                    <a:cubicBezTo>
                      <a:pt x="1117" y="2114"/>
                      <a:pt x="1227" y="2072"/>
                      <a:pt x="1310" y="1989"/>
                    </a:cubicBezTo>
                    <a:lnTo>
                      <a:pt x="1977" y="1322"/>
                    </a:lnTo>
                    <a:cubicBezTo>
                      <a:pt x="2156" y="1155"/>
                      <a:pt x="2156" y="881"/>
                      <a:pt x="1977" y="715"/>
                    </a:cubicBezTo>
                    <a:cubicBezTo>
                      <a:pt x="1894" y="631"/>
                      <a:pt x="1783" y="590"/>
                      <a:pt x="1673" y="590"/>
                    </a:cubicBezTo>
                    <a:cubicBezTo>
                      <a:pt x="1563" y="590"/>
                      <a:pt x="1453" y="631"/>
                      <a:pt x="1370" y="715"/>
                    </a:cubicBezTo>
                    <a:lnTo>
                      <a:pt x="1346" y="739"/>
                    </a:lnTo>
                    <a:lnTo>
                      <a:pt x="6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2"/>
              <p:cNvSpPr/>
              <p:nvPr/>
            </p:nvSpPr>
            <p:spPr>
              <a:xfrm>
                <a:off x="1176611" y="461876"/>
                <a:ext cx="68224" cy="56960"/>
              </a:xfrm>
              <a:custGeom>
                <a:avLst/>
                <a:gdLst/>
                <a:ahLst/>
                <a:cxnLst/>
                <a:rect l="l" t="t" r="r" b="b"/>
                <a:pathLst>
                  <a:path w="2132" h="1780" extrusionOk="0">
                    <a:moveTo>
                      <a:pt x="1653" y="0"/>
                    </a:moveTo>
                    <a:cubicBezTo>
                      <a:pt x="1464" y="0"/>
                      <a:pt x="1287" y="125"/>
                      <a:pt x="1227" y="324"/>
                    </a:cubicBezTo>
                    <a:lnTo>
                      <a:pt x="1227" y="360"/>
                    </a:lnTo>
                    <a:lnTo>
                      <a:pt x="227" y="98"/>
                    </a:lnTo>
                    <a:cubicBezTo>
                      <a:pt x="167" y="384"/>
                      <a:pt x="96" y="658"/>
                      <a:pt x="1" y="931"/>
                    </a:cubicBezTo>
                    <a:lnTo>
                      <a:pt x="1001" y="1193"/>
                    </a:lnTo>
                    <a:lnTo>
                      <a:pt x="989" y="1229"/>
                    </a:lnTo>
                    <a:cubicBezTo>
                      <a:pt x="929" y="1467"/>
                      <a:pt x="1060" y="1705"/>
                      <a:pt x="1298" y="1765"/>
                    </a:cubicBezTo>
                    <a:cubicBezTo>
                      <a:pt x="1335" y="1774"/>
                      <a:pt x="1372" y="1779"/>
                      <a:pt x="1408" y="1779"/>
                    </a:cubicBezTo>
                    <a:cubicBezTo>
                      <a:pt x="1597" y="1779"/>
                      <a:pt x="1772" y="1655"/>
                      <a:pt x="1822" y="1455"/>
                    </a:cubicBezTo>
                    <a:lnTo>
                      <a:pt x="2060" y="550"/>
                    </a:lnTo>
                    <a:cubicBezTo>
                      <a:pt x="2132" y="324"/>
                      <a:pt x="1989" y="86"/>
                      <a:pt x="1763" y="15"/>
                    </a:cubicBezTo>
                    <a:cubicBezTo>
                      <a:pt x="1726" y="5"/>
                      <a:pt x="1689" y="0"/>
                      <a:pt x="16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2"/>
              <p:cNvSpPr/>
              <p:nvPr/>
            </p:nvSpPr>
            <p:spPr>
              <a:xfrm>
                <a:off x="1176611" y="345268"/>
                <a:ext cx="68224" cy="56576"/>
              </a:xfrm>
              <a:custGeom>
                <a:avLst/>
                <a:gdLst/>
                <a:ahLst/>
                <a:cxnLst/>
                <a:rect l="l" t="t" r="r" b="b"/>
                <a:pathLst>
                  <a:path w="2132" h="1768" extrusionOk="0">
                    <a:moveTo>
                      <a:pt x="1409" y="1"/>
                    </a:moveTo>
                    <a:cubicBezTo>
                      <a:pt x="1372" y="1"/>
                      <a:pt x="1335" y="6"/>
                      <a:pt x="1298" y="15"/>
                    </a:cubicBezTo>
                    <a:cubicBezTo>
                      <a:pt x="1060" y="75"/>
                      <a:pt x="929" y="313"/>
                      <a:pt x="989" y="539"/>
                    </a:cubicBezTo>
                    <a:lnTo>
                      <a:pt x="1001" y="575"/>
                    </a:lnTo>
                    <a:lnTo>
                      <a:pt x="1" y="849"/>
                    </a:lnTo>
                    <a:cubicBezTo>
                      <a:pt x="96" y="1111"/>
                      <a:pt x="167" y="1396"/>
                      <a:pt x="227" y="1682"/>
                    </a:cubicBezTo>
                    <a:lnTo>
                      <a:pt x="1227" y="1408"/>
                    </a:lnTo>
                    <a:lnTo>
                      <a:pt x="1227" y="1444"/>
                    </a:lnTo>
                    <a:cubicBezTo>
                      <a:pt x="1287" y="1644"/>
                      <a:pt x="1464" y="1768"/>
                      <a:pt x="1653" y="1768"/>
                    </a:cubicBezTo>
                    <a:cubicBezTo>
                      <a:pt x="1689" y="1768"/>
                      <a:pt x="1726" y="1763"/>
                      <a:pt x="1763" y="1754"/>
                    </a:cubicBezTo>
                    <a:cubicBezTo>
                      <a:pt x="1989" y="1694"/>
                      <a:pt x="2132" y="1456"/>
                      <a:pt x="2060" y="1230"/>
                    </a:cubicBezTo>
                    <a:lnTo>
                      <a:pt x="1822" y="313"/>
                    </a:lnTo>
                    <a:cubicBezTo>
                      <a:pt x="1772" y="124"/>
                      <a:pt x="1597"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2"/>
              <p:cNvSpPr/>
              <p:nvPr/>
            </p:nvSpPr>
            <p:spPr>
              <a:xfrm>
                <a:off x="1124035" y="247732"/>
                <a:ext cx="68992" cy="67552"/>
              </a:xfrm>
              <a:custGeom>
                <a:avLst/>
                <a:gdLst/>
                <a:ahLst/>
                <a:cxnLst/>
                <a:rect l="l" t="t" r="r" b="b"/>
                <a:pathLst>
                  <a:path w="2156" h="2111" extrusionOk="0">
                    <a:moveTo>
                      <a:pt x="1007" y="0"/>
                    </a:moveTo>
                    <a:cubicBezTo>
                      <a:pt x="896" y="0"/>
                      <a:pt x="786" y="45"/>
                      <a:pt x="703" y="134"/>
                    </a:cubicBezTo>
                    <a:cubicBezTo>
                      <a:pt x="536" y="301"/>
                      <a:pt x="536" y="575"/>
                      <a:pt x="703" y="742"/>
                    </a:cubicBezTo>
                    <a:lnTo>
                      <a:pt x="727" y="765"/>
                    </a:lnTo>
                    <a:lnTo>
                      <a:pt x="1" y="1504"/>
                    </a:lnTo>
                    <a:cubicBezTo>
                      <a:pt x="215" y="1694"/>
                      <a:pt x="417" y="1897"/>
                      <a:pt x="608" y="2111"/>
                    </a:cubicBezTo>
                    <a:lnTo>
                      <a:pt x="1346" y="1385"/>
                    </a:lnTo>
                    <a:lnTo>
                      <a:pt x="1370" y="1408"/>
                    </a:lnTo>
                    <a:cubicBezTo>
                      <a:pt x="1453" y="1492"/>
                      <a:pt x="1563" y="1533"/>
                      <a:pt x="1673" y="1533"/>
                    </a:cubicBezTo>
                    <a:cubicBezTo>
                      <a:pt x="1783" y="1533"/>
                      <a:pt x="1894" y="1492"/>
                      <a:pt x="1977" y="1408"/>
                    </a:cubicBezTo>
                    <a:cubicBezTo>
                      <a:pt x="2156" y="1242"/>
                      <a:pt x="2156" y="968"/>
                      <a:pt x="1977" y="801"/>
                    </a:cubicBezTo>
                    <a:lnTo>
                      <a:pt x="1310" y="134"/>
                    </a:lnTo>
                    <a:cubicBezTo>
                      <a:pt x="1227" y="45"/>
                      <a:pt x="1117" y="0"/>
                      <a:pt x="10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2"/>
              <p:cNvSpPr/>
              <p:nvPr/>
            </p:nvSpPr>
            <p:spPr>
              <a:xfrm>
                <a:off x="1036035" y="196180"/>
                <a:ext cx="59456" cy="66528"/>
              </a:xfrm>
              <a:custGeom>
                <a:avLst/>
                <a:gdLst/>
                <a:ahLst/>
                <a:cxnLst/>
                <a:rect l="l" t="t" r="r" b="b"/>
                <a:pathLst>
                  <a:path w="1858" h="2079" extrusionOk="0">
                    <a:moveTo>
                      <a:pt x="464" y="0"/>
                    </a:moveTo>
                    <a:cubicBezTo>
                      <a:pt x="279" y="0"/>
                      <a:pt x="109" y="130"/>
                      <a:pt x="60" y="317"/>
                    </a:cubicBezTo>
                    <a:cubicBezTo>
                      <a:pt x="0" y="555"/>
                      <a:pt x="131" y="781"/>
                      <a:pt x="369" y="852"/>
                    </a:cubicBezTo>
                    <a:lnTo>
                      <a:pt x="405" y="852"/>
                    </a:lnTo>
                    <a:lnTo>
                      <a:pt x="131" y="1853"/>
                    </a:lnTo>
                    <a:cubicBezTo>
                      <a:pt x="417" y="1912"/>
                      <a:pt x="703" y="1984"/>
                      <a:pt x="965" y="2079"/>
                    </a:cubicBezTo>
                    <a:lnTo>
                      <a:pt x="1238" y="1079"/>
                    </a:lnTo>
                    <a:lnTo>
                      <a:pt x="1274" y="1091"/>
                    </a:lnTo>
                    <a:cubicBezTo>
                      <a:pt x="1311" y="1100"/>
                      <a:pt x="1347" y="1104"/>
                      <a:pt x="1383" y="1104"/>
                    </a:cubicBezTo>
                    <a:cubicBezTo>
                      <a:pt x="1578" y="1104"/>
                      <a:pt x="1748" y="972"/>
                      <a:pt x="1798" y="781"/>
                    </a:cubicBezTo>
                    <a:cubicBezTo>
                      <a:pt x="1858" y="555"/>
                      <a:pt x="1727" y="317"/>
                      <a:pt x="1500" y="257"/>
                    </a:cubicBezTo>
                    <a:lnTo>
                      <a:pt x="584" y="19"/>
                    </a:lnTo>
                    <a:cubicBezTo>
                      <a:pt x="544" y="6"/>
                      <a:pt x="504" y="0"/>
                      <a:pt x="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713812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13EF-65B8-D3FE-5037-8C034ACC8A9D}"/>
              </a:ext>
            </a:extLst>
          </p:cNvPr>
          <p:cNvSpPr>
            <a:spLocks noGrp="1"/>
          </p:cNvSpPr>
          <p:nvPr>
            <p:ph type="title"/>
          </p:nvPr>
        </p:nvSpPr>
        <p:spPr/>
        <p:txBody>
          <a:bodyPr/>
          <a:lstStyle/>
          <a:p>
            <a:r>
              <a:rPr lang="en-US" b="0"/>
              <a:t>ER Diagram</a:t>
            </a:r>
          </a:p>
        </p:txBody>
      </p:sp>
      <p:sp>
        <p:nvSpPr>
          <p:cNvPr id="25" name="Google Shape;275;p38">
            <a:extLst>
              <a:ext uri="{FF2B5EF4-FFF2-40B4-BE49-F238E27FC236}">
                <a16:creationId xmlns:a16="http://schemas.microsoft.com/office/drawing/2014/main" id="{1801B675-FDBE-78F2-B380-759AF12FB20C}"/>
              </a:ext>
            </a:extLst>
          </p:cNvPr>
          <p:cNvSpPr/>
          <p:nvPr/>
        </p:nvSpPr>
        <p:spPr>
          <a:xfrm>
            <a:off x="68974" y="4832531"/>
            <a:ext cx="136032" cy="151872"/>
          </a:xfrm>
          <a:custGeom>
            <a:avLst/>
            <a:gdLst/>
            <a:ahLst/>
            <a:cxnLst/>
            <a:rect l="l" t="t" r="r" b="b"/>
            <a:pathLst>
              <a:path w="4251" h="4746" extrusionOk="0">
                <a:moveTo>
                  <a:pt x="2215" y="1"/>
                </a:moveTo>
                <a:cubicBezTo>
                  <a:pt x="1596" y="215"/>
                  <a:pt x="965" y="382"/>
                  <a:pt x="310" y="513"/>
                </a:cubicBezTo>
                <a:lnTo>
                  <a:pt x="917" y="2787"/>
                </a:lnTo>
                <a:lnTo>
                  <a:pt x="834" y="2810"/>
                </a:lnTo>
                <a:cubicBezTo>
                  <a:pt x="310" y="2953"/>
                  <a:pt x="0" y="3489"/>
                  <a:pt x="143" y="4013"/>
                </a:cubicBezTo>
                <a:cubicBezTo>
                  <a:pt x="264" y="4456"/>
                  <a:pt x="665" y="4745"/>
                  <a:pt x="1103" y="4745"/>
                </a:cubicBezTo>
                <a:cubicBezTo>
                  <a:pt x="1183" y="4745"/>
                  <a:pt x="1264" y="4736"/>
                  <a:pt x="1346" y="4715"/>
                </a:cubicBezTo>
                <a:lnTo>
                  <a:pt x="3417" y="4156"/>
                </a:lnTo>
                <a:cubicBezTo>
                  <a:pt x="3941" y="4013"/>
                  <a:pt x="4251" y="3477"/>
                  <a:pt x="4120" y="2953"/>
                </a:cubicBezTo>
                <a:cubicBezTo>
                  <a:pt x="3999" y="2522"/>
                  <a:pt x="3609" y="2218"/>
                  <a:pt x="3161" y="2218"/>
                </a:cubicBezTo>
                <a:cubicBezTo>
                  <a:pt x="3077" y="2218"/>
                  <a:pt x="2992" y="2228"/>
                  <a:pt x="2905" y="2251"/>
                </a:cubicBezTo>
                <a:lnTo>
                  <a:pt x="2822" y="2275"/>
                </a:lnTo>
                <a:lnTo>
                  <a:pt x="2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6;p38">
            <a:extLst>
              <a:ext uri="{FF2B5EF4-FFF2-40B4-BE49-F238E27FC236}">
                <a16:creationId xmlns:a16="http://schemas.microsoft.com/office/drawing/2014/main" id="{F8DA30BA-67BE-F1E9-01EC-D97D2D3DB6B9}"/>
              </a:ext>
            </a:extLst>
          </p:cNvPr>
          <p:cNvSpPr/>
          <p:nvPr/>
        </p:nvSpPr>
        <p:spPr>
          <a:xfrm>
            <a:off x="269742" y="4712531"/>
            <a:ext cx="157024" cy="153952"/>
          </a:xfrm>
          <a:custGeom>
            <a:avLst/>
            <a:gdLst/>
            <a:ahLst/>
            <a:cxnLst/>
            <a:rect l="l" t="t" r="r" b="b"/>
            <a:pathLst>
              <a:path w="4907" h="4811" extrusionOk="0">
                <a:moveTo>
                  <a:pt x="1394" y="0"/>
                </a:moveTo>
                <a:cubicBezTo>
                  <a:pt x="965" y="500"/>
                  <a:pt x="501" y="964"/>
                  <a:pt x="1" y="1393"/>
                </a:cubicBezTo>
                <a:lnTo>
                  <a:pt x="1668" y="3072"/>
                </a:lnTo>
                <a:lnTo>
                  <a:pt x="1608" y="3131"/>
                </a:lnTo>
                <a:cubicBezTo>
                  <a:pt x="1227" y="3512"/>
                  <a:pt x="1227" y="4143"/>
                  <a:pt x="1608" y="4524"/>
                </a:cubicBezTo>
                <a:cubicBezTo>
                  <a:pt x="1804" y="4715"/>
                  <a:pt x="2057" y="4810"/>
                  <a:pt x="2309" y="4810"/>
                </a:cubicBezTo>
                <a:cubicBezTo>
                  <a:pt x="2561" y="4810"/>
                  <a:pt x="2811" y="4715"/>
                  <a:pt x="3001" y="4524"/>
                </a:cubicBezTo>
                <a:lnTo>
                  <a:pt x="4525" y="3000"/>
                </a:lnTo>
                <a:cubicBezTo>
                  <a:pt x="4906" y="2619"/>
                  <a:pt x="4906" y="2000"/>
                  <a:pt x="4525" y="1619"/>
                </a:cubicBezTo>
                <a:cubicBezTo>
                  <a:pt x="4329" y="1423"/>
                  <a:pt x="4076" y="1325"/>
                  <a:pt x="3824" y="1325"/>
                </a:cubicBezTo>
                <a:cubicBezTo>
                  <a:pt x="3573" y="1325"/>
                  <a:pt x="3323" y="1423"/>
                  <a:pt x="3132" y="1619"/>
                </a:cubicBezTo>
                <a:lnTo>
                  <a:pt x="3061" y="1679"/>
                </a:lnTo>
                <a:lnTo>
                  <a:pt x="1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7;p38">
            <a:extLst>
              <a:ext uri="{FF2B5EF4-FFF2-40B4-BE49-F238E27FC236}">
                <a16:creationId xmlns:a16="http://schemas.microsoft.com/office/drawing/2014/main" id="{76127698-CE6F-4F0F-5345-C77F46070531}"/>
              </a:ext>
            </a:extLst>
          </p:cNvPr>
          <p:cNvSpPr/>
          <p:nvPr/>
        </p:nvSpPr>
        <p:spPr>
          <a:xfrm>
            <a:off x="389774" y="4515283"/>
            <a:ext cx="155072" cy="129408"/>
          </a:xfrm>
          <a:custGeom>
            <a:avLst/>
            <a:gdLst/>
            <a:ahLst/>
            <a:cxnLst/>
            <a:rect l="l" t="t" r="r" b="b"/>
            <a:pathLst>
              <a:path w="4846" h="4044" extrusionOk="0">
                <a:moveTo>
                  <a:pt x="3763" y="1"/>
                </a:moveTo>
                <a:cubicBezTo>
                  <a:pt x="3334" y="1"/>
                  <a:pt x="2930" y="276"/>
                  <a:pt x="2810" y="735"/>
                </a:cubicBezTo>
                <a:lnTo>
                  <a:pt x="2786" y="818"/>
                </a:lnTo>
                <a:lnTo>
                  <a:pt x="500" y="199"/>
                </a:lnTo>
                <a:cubicBezTo>
                  <a:pt x="381" y="854"/>
                  <a:pt x="214" y="1497"/>
                  <a:pt x="0" y="2104"/>
                </a:cubicBezTo>
                <a:lnTo>
                  <a:pt x="2274" y="2711"/>
                </a:lnTo>
                <a:lnTo>
                  <a:pt x="2250" y="2807"/>
                </a:lnTo>
                <a:cubicBezTo>
                  <a:pt x="2108" y="3330"/>
                  <a:pt x="2417" y="3866"/>
                  <a:pt x="2941" y="4009"/>
                </a:cubicBezTo>
                <a:cubicBezTo>
                  <a:pt x="3029" y="4033"/>
                  <a:pt x="3117" y="4044"/>
                  <a:pt x="3204" y="4044"/>
                </a:cubicBezTo>
                <a:cubicBezTo>
                  <a:pt x="3643" y="4044"/>
                  <a:pt x="4036" y="3754"/>
                  <a:pt x="4155" y="3307"/>
                </a:cubicBezTo>
                <a:lnTo>
                  <a:pt x="4703" y="1235"/>
                </a:lnTo>
                <a:cubicBezTo>
                  <a:pt x="4846" y="711"/>
                  <a:pt x="4536" y="175"/>
                  <a:pt x="4013" y="32"/>
                </a:cubicBezTo>
                <a:cubicBezTo>
                  <a:pt x="3930" y="11"/>
                  <a:pt x="3846" y="1"/>
                  <a:pt x="3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8;p38">
            <a:extLst>
              <a:ext uri="{FF2B5EF4-FFF2-40B4-BE49-F238E27FC236}">
                <a16:creationId xmlns:a16="http://schemas.microsoft.com/office/drawing/2014/main" id="{3D881A4F-D864-2160-52DB-9BFEA68C492F}"/>
              </a:ext>
            </a:extLst>
          </p:cNvPr>
          <p:cNvSpPr/>
          <p:nvPr/>
        </p:nvSpPr>
        <p:spPr>
          <a:xfrm>
            <a:off x="389390" y="4248883"/>
            <a:ext cx="155456" cy="129184"/>
          </a:xfrm>
          <a:custGeom>
            <a:avLst/>
            <a:gdLst/>
            <a:ahLst/>
            <a:cxnLst/>
            <a:rect l="l" t="t" r="r" b="b"/>
            <a:pathLst>
              <a:path w="4858" h="4037" extrusionOk="0">
                <a:moveTo>
                  <a:pt x="3217" y="0"/>
                </a:moveTo>
                <a:cubicBezTo>
                  <a:pt x="3130" y="0"/>
                  <a:pt x="3041" y="11"/>
                  <a:pt x="2953" y="35"/>
                </a:cubicBezTo>
                <a:cubicBezTo>
                  <a:pt x="2429" y="178"/>
                  <a:pt x="2120" y="714"/>
                  <a:pt x="2262" y="1237"/>
                </a:cubicBezTo>
                <a:lnTo>
                  <a:pt x="2286" y="1321"/>
                </a:lnTo>
                <a:lnTo>
                  <a:pt x="0" y="1928"/>
                </a:lnTo>
                <a:cubicBezTo>
                  <a:pt x="226" y="2547"/>
                  <a:pt x="393" y="3178"/>
                  <a:pt x="512" y="3833"/>
                </a:cubicBezTo>
                <a:lnTo>
                  <a:pt x="2798" y="3226"/>
                </a:lnTo>
                <a:lnTo>
                  <a:pt x="2822" y="3309"/>
                </a:lnTo>
                <a:cubicBezTo>
                  <a:pt x="2940" y="3762"/>
                  <a:pt x="3336" y="4036"/>
                  <a:pt x="3759" y="4036"/>
                </a:cubicBezTo>
                <a:cubicBezTo>
                  <a:pt x="3847" y="4036"/>
                  <a:pt x="3936" y="4024"/>
                  <a:pt x="4025" y="4000"/>
                </a:cubicBezTo>
                <a:cubicBezTo>
                  <a:pt x="4548" y="3869"/>
                  <a:pt x="4858" y="3321"/>
                  <a:pt x="4715" y="2797"/>
                </a:cubicBezTo>
                <a:lnTo>
                  <a:pt x="4167" y="725"/>
                </a:lnTo>
                <a:cubicBezTo>
                  <a:pt x="4048" y="288"/>
                  <a:pt x="3655" y="0"/>
                  <a:pt x="3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9;p38">
            <a:extLst>
              <a:ext uri="{FF2B5EF4-FFF2-40B4-BE49-F238E27FC236}">
                <a16:creationId xmlns:a16="http://schemas.microsoft.com/office/drawing/2014/main" id="{6422EED7-2CF4-ECEE-186B-989BE06D4AB5}"/>
              </a:ext>
            </a:extLst>
          </p:cNvPr>
          <p:cNvSpPr/>
          <p:nvPr/>
        </p:nvSpPr>
        <p:spPr>
          <a:xfrm>
            <a:off x="269742" y="4026803"/>
            <a:ext cx="157024" cy="153856"/>
          </a:xfrm>
          <a:custGeom>
            <a:avLst/>
            <a:gdLst/>
            <a:ahLst/>
            <a:cxnLst/>
            <a:rect l="l" t="t" r="r" b="b"/>
            <a:pathLst>
              <a:path w="4907" h="4808" extrusionOk="0">
                <a:moveTo>
                  <a:pt x="2309" y="1"/>
                </a:moveTo>
                <a:cubicBezTo>
                  <a:pt x="2057" y="1"/>
                  <a:pt x="1804" y="99"/>
                  <a:pt x="1608" y="296"/>
                </a:cubicBezTo>
                <a:cubicBezTo>
                  <a:pt x="1227" y="677"/>
                  <a:pt x="1227" y="1296"/>
                  <a:pt x="1608" y="1689"/>
                </a:cubicBezTo>
                <a:lnTo>
                  <a:pt x="1668" y="1748"/>
                </a:lnTo>
                <a:lnTo>
                  <a:pt x="1" y="3415"/>
                </a:lnTo>
                <a:cubicBezTo>
                  <a:pt x="501" y="3844"/>
                  <a:pt x="965" y="4308"/>
                  <a:pt x="1394" y="4808"/>
                </a:cubicBezTo>
                <a:lnTo>
                  <a:pt x="3061" y="3141"/>
                </a:lnTo>
                <a:lnTo>
                  <a:pt x="3132" y="3201"/>
                </a:lnTo>
                <a:cubicBezTo>
                  <a:pt x="3323" y="3391"/>
                  <a:pt x="3573" y="3486"/>
                  <a:pt x="3824" y="3486"/>
                </a:cubicBezTo>
                <a:cubicBezTo>
                  <a:pt x="4076" y="3486"/>
                  <a:pt x="4329" y="3391"/>
                  <a:pt x="4525" y="3201"/>
                </a:cubicBezTo>
                <a:cubicBezTo>
                  <a:pt x="4906" y="2820"/>
                  <a:pt x="4906" y="2189"/>
                  <a:pt x="4525" y="1808"/>
                </a:cubicBezTo>
                <a:lnTo>
                  <a:pt x="3001" y="296"/>
                </a:lnTo>
                <a:cubicBezTo>
                  <a:pt x="2811" y="99"/>
                  <a:pt x="2561" y="1"/>
                  <a:pt x="2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0;p38">
            <a:extLst>
              <a:ext uri="{FF2B5EF4-FFF2-40B4-BE49-F238E27FC236}">
                <a16:creationId xmlns:a16="http://schemas.microsoft.com/office/drawing/2014/main" id="{C8196139-DC6D-D8FF-B7F2-7B003073A80A}"/>
              </a:ext>
            </a:extLst>
          </p:cNvPr>
          <p:cNvSpPr/>
          <p:nvPr/>
        </p:nvSpPr>
        <p:spPr>
          <a:xfrm>
            <a:off x="68974" y="3909011"/>
            <a:ext cx="136032" cy="152032"/>
          </a:xfrm>
          <a:custGeom>
            <a:avLst/>
            <a:gdLst/>
            <a:ahLst/>
            <a:cxnLst/>
            <a:rect l="l" t="t" r="r" b="b"/>
            <a:pathLst>
              <a:path w="4251" h="4751" extrusionOk="0">
                <a:moveTo>
                  <a:pt x="1087" y="1"/>
                </a:moveTo>
                <a:cubicBezTo>
                  <a:pt x="655" y="1"/>
                  <a:pt x="262" y="289"/>
                  <a:pt x="143" y="726"/>
                </a:cubicBezTo>
                <a:cubicBezTo>
                  <a:pt x="0" y="1262"/>
                  <a:pt x="310" y="1798"/>
                  <a:pt x="834" y="1941"/>
                </a:cubicBezTo>
                <a:lnTo>
                  <a:pt x="917" y="1964"/>
                </a:lnTo>
                <a:lnTo>
                  <a:pt x="310" y="4238"/>
                </a:lnTo>
                <a:cubicBezTo>
                  <a:pt x="965" y="4358"/>
                  <a:pt x="1596" y="4536"/>
                  <a:pt x="2215" y="4750"/>
                </a:cubicBezTo>
                <a:lnTo>
                  <a:pt x="2822" y="2464"/>
                </a:lnTo>
                <a:lnTo>
                  <a:pt x="2905" y="2488"/>
                </a:lnTo>
                <a:cubicBezTo>
                  <a:pt x="2995" y="2514"/>
                  <a:pt x="3084" y="2526"/>
                  <a:pt x="3171" y="2526"/>
                </a:cubicBezTo>
                <a:cubicBezTo>
                  <a:pt x="3615" y="2526"/>
                  <a:pt x="4000" y="2216"/>
                  <a:pt x="4120" y="1798"/>
                </a:cubicBezTo>
                <a:cubicBezTo>
                  <a:pt x="4251" y="1274"/>
                  <a:pt x="3941" y="726"/>
                  <a:pt x="3417" y="595"/>
                </a:cubicBezTo>
                <a:lnTo>
                  <a:pt x="1346" y="36"/>
                </a:lnTo>
                <a:cubicBezTo>
                  <a:pt x="1259" y="12"/>
                  <a:pt x="1172" y="1"/>
                  <a:pt x="10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1;p38">
            <a:extLst>
              <a:ext uri="{FF2B5EF4-FFF2-40B4-BE49-F238E27FC236}">
                <a16:creationId xmlns:a16="http://schemas.microsoft.com/office/drawing/2014/main" id="{8AF3969A-ABBE-04E1-341C-A1DE0F544BE0}"/>
              </a:ext>
            </a:extLst>
          </p:cNvPr>
          <p:cNvSpPr/>
          <p:nvPr/>
        </p:nvSpPr>
        <p:spPr>
          <a:xfrm>
            <a:off x="-15986" y="4100627"/>
            <a:ext cx="365760" cy="691936"/>
          </a:xfrm>
          <a:custGeom>
            <a:avLst/>
            <a:gdLst/>
            <a:ahLst/>
            <a:cxnLst/>
            <a:rect l="l" t="t" r="r" b="b"/>
            <a:pathLst>
              <a:path w="11430" h="21623" extrusionOk="0">
                <a:moveTo>
                  <a:pt x="5834" y="4608"/>
                </a:moveTo>
                <a:cubicBezTo>
                  <a:pt x="6382" y="4608"/>
                  <a:pt x="6822" y="5049"/>
                  <a:pt x="6822" y="5597"/>
                </a:cubicBezTo>
                <a:cubicBezTo>
                  <a:pt x="6822" y="6144"/>
                  <a:pt x="6382" y="6585"/>
                  <a:pt x="5834" y="6585"/>
                </a:cubicBezTo>
                <a:cubicBezTo>
                  <a:pt x="5298" y="6585"/>
                  <a:pt x="4858" y="6144"/>
                  <a:pt x="4858" y="5597"/>
                </a:cubicBezTo>
                <a:cubicBezTo>
                  <a:pt x="4858" y="5049"/>
                  <a:pt x="5298" y="4608"/>
                  <a:pt x="5834" y="4608"/>
                </a:cubicBezTo>
                <a:close/>
                <a:moveTo>
                  <a:pt x="2727" y="7716"/>
                </a:moveTo>
                <a:cubicBezTo>
                  <a:pt x="3274" y="7716"/>
                  <a:pt x="3715" y="8168"/>
                  <a:pt x="3715" y="8704"/>
                </a:cubicBezTo>
                <a:cubicBezTo>
                  <a:pt x="3715" y="9252"/>
                  <a:pt x="3274" y="9692"/>
                  <a:pt x="2727" y="9692"/>
                </a:cubicBezTo>
                <a:cubicBezTo>
                  <a:pt x="2179" y="9692"/>
                  <a:pt x="1738" y="9252"/>
                  <a:pt x="1738" y="8704"/>
                </a:cubicBezTo>
                <a:cubicBezTo>
                  <a:pt x="1738" y="8168"/>
                  <a:pt x="2179" y="7716"/>
                  <a:pt x="2727" y="7716"/>
                </a:cubicBezTo>
                <a:close/>
                <a:moveTo>
                  <a:pt x="8001" y="9835"/>
                </a:moveTo>
                <a:cubicBezTo>
                  <a:pt x="8549" y="9835"/>
                  <a:pt x="8989" y="10276"/>
                  <a:pt x="8989" y="10812"/>
                </a:cubicBezTo>
                <a:cubicBezTo>
                  <a:pt x="8989" y="11359"/>
                  <a:pt x="8549" y="11800"/>
                  <a:pt x="8001" y="11800"/>
                </a:cubicBezTo>
                <a:cubicBezTo>
                  <a:pt x="7453" y="11800"/>
                  <a:pt x="7013" y="11359"/>
                  <a:pt x="7013" y="10812"/>
                </a:cubicBezTo>
                <a:cubicBezTo>
                  <a:pt x="7013" y="10276"/>
                  <a:pt x="7453" y="9835"/>
                  <a:pt x="8001" y="9835"/>
                </a:cubicBezTo>
                <a:close/>
                <a:moveTo>
                  <a:pt x="2727" y="11943"/>
                </a:moveTo>
                <a:cubicBezTo>
                  <a:pt x="3274" y="11943"/>
                  <a:pt x="3715" y="12383"/>
                  <a:pt x="3715" y="12919"/>
                </a:cubicBezTo>
                <a:cubicBezTo>
                  <a:pt x="3715" y="13467"/>
                  <a:pt x="3274" y="13907"/>
                  <a:pt x="2727" y="13907"/>
                </a:cubicBezTo>
                <a:cubicBezTo>
                  <a:pt x="2179" y="13907"/>
                  <a:pt x="1738" y="13467"/>
                  <a:pt x="1738" y="12919"/>
                </a:cubicBezTo>
                <a:cubicBezTo>
                  <a:pt x="1738" y="12383"/>
                  <a:pt x="2179" y="11943"/>
                  <a:pt x="2727" y="11943"/>
                </a:cubicBezTo>
                <a:close/>
                <a:moveTo>
                  <a:pt x="5834" y="15050"/>
                </a:moveTo>
                <a:cubicBezTo>
                  <a:pt x="6382" y="15050"/>
                  <a:pt x="6822" y="15491"/>
                  <a:pt x="6822" y="16038"/>
                </a:cubicBezTo>
                <a:cubicBezTo>
                  <a:pt x="6822" y="16574"/>
                  <a:pt x="6382" y="17015"/>
                  <a:pt x="5834" y="17015"/>
                </a:cubicBezTo>
                <a:cubicBezTo>
                  <a:pt x="5298" y="17015"/>
                  <a:pt x="4858" y="16574"/>
                  <a:pt x="4858" y="16038"/>
                </a:cubicBezTo>
                <a:cubicBezTo>
                  <a:pt x="4858" y="15491"/>
                  <a:pt x="5298" y="15050"/>
                  <a:pt x="5834" y="15050"/>
                </a:cubicBezTo>
                <a:close/>
                <a:moveTo>
                  <a:pt x="619" y="1"/>
                </a:moveTo>
                <a:cubicBezTo>
                  <a:pt x="417" y="1"/>
                  <a:pt x="202" y="13"/>
                  <a:pt x="0" y="24"/>
                </a:cubicBezTo>
                <a:lnTo>
                  <a:pt x="0" y="2668"/>
                </a:lnTo>
                <a:cubicBezTo>
                  <a:pt x="167" y="2537"/>
                  <a:pt x="381" y="2453"/>
                  <a:pt x="619" y="2453"/>
                </a:cubicBezTo>
                <a:cubicBezTo>
                  <a:pt x="1167" y="2453"/>
                  <a:pt x="1607" y="2894"/>
                  <a:pt x="1607" y="3430"/>
                </a:cubicBezTo>
                <a:cubicBezTo>
                  <a:pt x="1607" y="3977"/>
                  <a:pt x="1167" y="4418"/>
                  <a:pt x="619" y="4418"/>
                </a:cubicBezTo>
                <a:cubicBezTo>
                  <a:pt x="381" y="4418"/>
                  <a:pt x="167" y="4335"/>
                  <a:pt x="0" y="4204"/>
                </a:cubicBezTo>
                <a:lnTo>
                  <a:pt x="0" y="17431"/>
                </a:lnTo>
                <a:cubicBezTo>
                  <a:pt x="167" y="17289"/>
                  <a:pt x="381" y="17217"/>
                  <a:pt x="619" y="17217"/>
                </a:cubicBezTo>
                <a:cubicBezTo>
                  <a:pt x="1167" y="17217"/>
                  <a:pt x="1607" y="17658"/>
                  <a:pt x="1607" y="18193"/>
                </a:cubicBezTo>
                <a:cubicBezTo>
                  <a:pt x="1607" y="18741"/>
                  <a:pt x="1167" y="19182"/>
                  <a:pt x="619" y="19182"/>
                </a:cubicBezTo>
                <a:cubicBezTo>
                  <a:pt x="381" y="19182"/>
                  <a:pt x="167" y="19098"/>
                  <a:pt x="0" y="18955"/>
                </a:cubicBezTo>
                <a:lnTo>
                  <a:pt x="0" y="21610"/>
                </a:lnTo>
                <a:cubicBezTo>
                  <a:pt x="202" y="21622"/>
                  <a:pt x="417" y="21622"/>
                  <a:pt x="619" y="21622"/>
                </a:cubicBezTo>
                <a:cubicBezTo>
                  <a:pt x="6584" y="21622"/>
                  <a:pt x="11430" y="16777"/>
                  <a:pt x="11430" y="10812"/>
                </a:cubicBezTo>
                <a:cubicBezTo>
                  <a:pt x="11430" y="4858"/>
                  <a:pt x="6584"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03C08662-64A9-9F12-7711-E24077F08D57}"/>
              </a:ext>
            </a:extLst>
          </p:cNvPr>
          <p:cNvSpPr>
            <a:spLocks noGrp="1"/>
          </p:cNvSpPr>
          <p:nvPr>
            <p:ph type="body" idx="1"/>
          </p:nvPr>
        </p:nvSpPr>
        <p:spPr>
          <a:xfrm>
            <a:off x="737325" y="1150945"/>
            <a:ext cx="4030686" cy="3616421"/>
          </a:xfrm>
        </p:spPr>
        <p:txBody>
          <a:bodyPr/>
          <a:lstStyle/>
          <a:p>
            <a:pPr>
              <a:lnSpc>
                <a:spcPct val="100000"/>
              </a:lnSpc>
            </a:pPr>
            <a:r>
              <a:rPr lang="en-US" sz="1400"/>
              <a:t>Modified accordingly to our database</a:t>
            </a:r>
            <a:endParaRPr lang="en-US"/>
          </a:p>
          <a:p>
            <a:pPr>
              <a:lnSpc>
                <a:spcPct val="100000"/>
              </a:lnSpc>
            </a:pPr>
            <a:r>
              <a:rPr lang="en-US" sz="1400"/>
              <a:t>Six entities </a:t>
            </a:r>
          </a:p>
          <a:p>
            <a:pPr>
              <a:lnSpc>
                <a:spcPct val="100000"/>
              </a:lnSpc>
            </a:pPr>
            <a:r>
              <a:rPr lang="en-US" sz="1400"/>
              <a:t>Five relationships</a:t>
            </a:r>
          </a:p>
          <a:p>
            <a:pPr>
              <a:lnSpc>
                <a:spcPct val="100000"/>
              </a:lnSpc>
            </a:pPr>
            <a:endParaRPr lang="en-US" sz="1400"/>
          </a:p>
          <a:p>
            <a:pPr marL="114300" indent="0">
              <a:lnSpc>
                <a:spcPct val="100000"/>
              </a:lnSpc>
              <a:buNone/>
            </a:pPr>
            <a:endParaRPr lang="en-US" sz="1400"/>
          </a:p>
          <a:p>
            <a:pPr>
              <a:lnSpc>
                <a:spcPct val="114999"/>
              </a:lnSpc>
            </a:pPr>
            <a:endParaRPr lang="en-US" sz="1400"/>
          </a:p>
        </p:txBody>
      </p:sp>
      <p:pic>
        <p:nvPicPr>
          <p:cNvPr id="4" name="Picture 4" descr="Diagram&#10;&#10;Description automatically generated">
            <a:extLst>
              <a:ext uri="{FF2B5EF4-FFF2-40B4-BE49-F238E27FC236}">
                <a16:creationId xmlns:a16="http://schemas.microsoft.com/office/drawing/2014/main" id="{4FE6E7F2-784A-85C3-70D1-A7532F8FAE1D}"/>
              </a:ext>
            </a:extLst>
          </p:cNvPr>
          <p:cNvPicPr>
            <a:picLocks noChangeAspect="1"/>
          </p:cNvPicPr>
          <p:nvPr/>
        </p:nvPicPr>
        <p:blipFill>
          <a:blip r:embed="rId2"/>
          <a:stretch>
            <a:fillRect/>
          </a:stretch>
        </p:blipFill>
        <p:spPr>
          <a:xfrm>
            <a:off x="4464680" y="176459"/>
            <a:ext cx="4048799" cy="4965408"/>
          </a:xfrm>
          <a:prstGeom prst="rect">
            <a:avLst/>
          </a:prstGeom>
        </p:spPr>
      </p:pic>
    </p:spTree>
    <p:extLst>
      <p:ext uri="{BB962C8B-B14F-4D97-AF65-F5344CB8AC3E}">
        <p14:creationId xmlns:p14="http://schemas.microsoft.com/office/powerpoint/2010/main" val="1872019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2"/>
          <p:cNvSpPr txBox="1">
            <a:spLocks noGrp="1"/>
          </p:cNvSpPr>
          <p:nvPr>
            <p:ph type="title"/>
          </p:nvPr>
        </p:nvSpPr>
        <p:spPr>
          <a:xfrm>
            <a:off x="2628900" y="2388374"/>
            <a:ext cx="3886200" cy="650400"/>
          </a:xfrm>
          <a:prstGeom prst="rect">
            <a:avLst/>
          </a:prstGeom>
        </p:spPr>
        <p:txBody>
          <a:bodyPr spcFirstLastPara="1" wrap="square" lIns="91425" tIns="0" rIns="91425" bIns="0" anchor="ctr" anchorCtr="0">
            <a:noAutofit/>
          </a:bodyPr>
          <a:lstStyle/>
          <a:p>
            <a:r>
              <a:rPr lang="en" b="0"/>
              <a:t>Relational Schema</a:t>
            </a:r>
            <a:endParaRPr lang="en-US"/>
          </a:p>
        </p:txBody>
      </p:sp>
      <p:sp>
        <p:nvSpPr>
          <p:cNvPr id="376" name="Google Shape;376;p42"/>
          <p:cNvSpPr txBox="1">
            <a:spLocks noGrp="1"/>
          </p:cNvSpPr>
          <p:nvPr>
            <p:ph type="title" idx="2"/>
          </p:nvPr>
        </p:nvSpPr>
        <p:spPr>
          <a:xfrm>
            <a:off x="2628900" y="1221200"/>
            <a:ext cx="3886200" cy="10965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03</a:t>
            </a:r>
            <a:endParaRPr/>
          </a:p>
        </p:txBody>
      </p:sp>
      <p:grpSp>
        <p:nvGrpSpPr>
          <p:cNvPr id="378" name="Google Shape;378;p42"/>
          <p:cNvGrpSpPr/>
          <p:nvPr/>
        </p:nvGrpSpPr>
        <p:grpSpPr>
          <a:xfrm>
            <a:off x="650938" y="1581172"/>
            <a:ext cx="7891922" cy="1548524"/>
            <a:chOff x="650938" y="1581172"/>
            <a:chExt cx="7891922" cy="1548524"/>
          </a:xfrm>
        </p:grpSpPr>
        <p:grpSp>
          <p:nvGrpSpPr>
            <p:cNvPr id="379" name="Google Shape;379;p42"/>
            <p:cNvGrpSpPr/>
            <p:nvPr/>
          </p:nvGrpSpPr>
          <p:grpSpPr>
            <a:xfrm>
              <a:off x="650938" y="1581172"/>
              <a:ext cx="890527" cy="884902"/>
              <a:chOff x="7098372" y="986300"/>
              <a:chExt cx="461054" cy="458142"/>
            </a:xfrm>
          </p:grpSpPr>
          <p:sp>
            <p:nvSpPr>
              <p:cNvPr id="380" name="Google Shape;380;p42"/>
              <p:cNvSpPr/>
              <p:nvPr/>
            </p:nvSpPr>
            <p:spPr>
              <a:xfrm>
                <a:off x="7181444" y="1067932"/>
                <a:ext cx="294912" cy="294912"/>
              </a:xfrm>
              <a:custGeom>
                <a:avLst/>
                <a:gdLst/>
                <a:ahLst/>
                <a:cxnLst/>
                <a:rect l="l" t="t" r="r" b="b"/>
                <a:pathLst>
                  <a:path w="9216" h="9216" extrusionOk="0">
                    <a:moveTo>
                      <a:pt x="4608" y="1048"/>
                    </a:moveTo>
                    <a:cubicBezTo>
                      <a:pt x="4834" y="1048"/>
                      <a:pt x="5025" y="1226"/>
                      <a:pt x="5025" y="1465"/>
                    </a:cubicBezTo>
                    <a:cubicBezTo>
                      <a:pt x="5025" y="1691"/>
                      <a:pt x="4834" y="1881"/>
                      <a:pt x="4608" y="1881"/>
                    </a:cubicBezTo>
                    <a:cubicBezTo>
                      <a:pt x="4370" y="1881"/>
                      <a:pt x="4191" y="1691"/>
                      <a:pt x="4191" y="1465"/>
                    </a:cubicBezTo>
                    <a:cubicBezTo>
                      <a:pt x="4191" y="1226"/>
                      <a:pt x="4370" y="1048"/>
                      <a:pt x="4608" y="1048"/>
                    </a:cubicBezTo>
                    <a:close/>
                    <a:moveTo>
                      <a:pt x="2382" y="1965"/>
                    </a:moveTo>
                    <a:cubicBezTo>
                      <a:pt x="2620" y="1965"/>
                      <a:pt x="2798" y="2155"/>
                      <a:pt x="2798" y="2381"/>
                    </a:cubicBezTo>
                    <a:cubicBezTo>
                      <a:pt x="2798" y="2620"/>
                      <a:pt x="2620" y="2798"/>
                      <a:pt x="2382" y="2798"/>
                    </a:cubicBezTo>
                    <a:cubicBezTo>
                      <a:pt x="2155" y="2798"/>
                      <a:pt x="1965" y="2620"/>
                      <a:pt x="1965" y="2381"/>
                    </a:cubicBezTo>
                    <a:cubicBezTo>
                      <a:pt x="1965" y="2155"/>
                      <a:pt x="2155" y="1965"/>
                      <a:pt x="2382" y="1965"/>
                    </a:cubicBezTo>
                    <a:close/>
                    <a:moveTo>
                      <a:pt x="6823" y="1965"/>
                    </a:moveTo>
                    <a:cubicBezTo>
                      <a:pt x="7061" y="1965"/>
                      <a:pt x="7251" y="2155"/>
                      <a:pt x="7251" y="2381"/>
                    </a:cubicBezTo>
                    <a:cubicBezTo>
                      <a:pt x="7251" y="2620"/>
                      <a:pt x="7061" y="2798"/>
                      <a:pt x="6823" y="2798"/>
                    </a:cubicBezTo>
                    <a:cubicBezTo>
                      <a:pt x="6596" y="2798"/>
                      <a:pt x="6406" y="2620"/>
                      <a:pt x="6406" y="2381"/>
                    </a:cubicBezTo>
                    <a:cubicBezTo>
                      <a:pt x="6406" y="2155"/>
                      <a:pt x="6596" y="1965"/>
                      <a:pt x="6823" y="1965"/>
                    </a:cubicBezTo>
                    <a:close/>
                    <a:moveTo>
                      <a:pt x="3703" y="3286"/>
                    </a:moveTo>
                    <a:cubicBezTo>
                      <a:pt x="3941" y="3286"/>
                      <a:pt x="4132" y="3477"/>
                      <a:pt x="4132" y="3703"/>
                    </a:cubicBezTo>
                    <a:cubicBezTo>
                      <a:pt x="4132" y="3941"/>
                      <a:pt x="3941" y="4132"/>
                      <a:pt x="3703" y="4132"/>
                    </a:cubicBezTo>
                    <a:cubicBezTo>
                      <a:pt x="3477" y="4132"/>
                      <a:pt x="3286" y="3941"/>
                      <a:pt x="3286" y="3703"/>
                    </a:cubicBezTo>
                    <a:cubicBezTo>
                      <a:pt x="3286" y="3477"/>
                      <a:pt x="3477" y="3286"/>
                      <a:pt x="3703" y="3286"/>
                    </a:cubicBezTo>
                    <a:close/>
                    <a:moveTo>
                      <a:pt x="5501" y="3286"/>
                    </a:moveTo>
                    <a:cubicBezTo>
                      <a:pt x="5739" y="3286"/>
                      <a:pt x="5918" y="3477"/>
                      <a:pt x="5918" y="3703"/>
                    </a:cubicBezTo>
                    <a:cubicBezTo>
                      <a:pt x="5918" y="3941"/>
                      <a:pt x="5739" y="4132"/>
                      <a:pt x="5501" y="4132"/>
                    </a:cubicBezTo>
                    <a:cubicBezTo>
                      <a:pt x="5275" y="4132"/>
                      <a:pt x="5084" y="3941"/>
                      <a:pt x="5084" y="3703"/>
                    </a:cubicBezTo>
                    <a:cubicBezTo>
                      <a:pt x="5084" y="3477"/>
                      <a:pt x="5275" y="3286"/>
                      <a:pt x="5501" y="3286"/>
                    </a:cubicBezTo>
                    <a:close/>
                    <a:moveTo>
                      <a:pt x="1465" y="4191"/>
                    </a:moveTo>
                    <a:cubicBezTo>
                      <a:pt x="1691" y="4191"/>
                      <a:pt x="1882" y="4370"/>
                      <a:pt x="1882" y="4608"/>
                    </a:cubicBezTo>
                    <a:cubicBezTo>
                      <a:pt x="1882" y="4834"/>
                      <a:pt x="1691" y="5025"/>
                      <a:pt x="1465" y="5025"/>
                    </a:cubicBezTo>
                    <a:cubicBezTo>
                      <a:pt x="1227" y="5025"/>
                      <a:pt x="1048" y="4834"/>
                      <a:pt x="1048" y="4608"/>
                    </a:cubicBezTo>
                    <a:cubicBezTo>
                      <a:pt x="1048" y="4370"/>
                      <a:pt x="1227" y="4191"/>
                      <a:pt x="1465" y="4191"/>
                    </a:cubicBezTo>
                    <a:close/>
                    <a:moveTo>
                      <a:pt x="7751" y="4191"/>
                    </a:moveTo>
                    <a:cubicBezTo>
                      <a:pt x="7978" y="4191"/>
                      <a:pt x="8168" y="4370"/>
                      <a:pt x="8168" y="4608"/>
                    </a:cubicBezTo>
                    <a:cubicBezTo>
                      <a:pt x="8168" y="4834"/>
                      <a:pt x="7978" y="5025"/>
                      <a:pt x="7751" y="5025"/>
                    </a:cubicBezTo>
                    <a:cubicBezTo>
                      <a:pt x="7513" y="5025"/>
                      <a:pt x="7335" y="4834"/>
                      <a:pt x="7335" y="4608"/>
                    </a:cubicBezTo>
                    <a:cubicBezTo>
                      <a:pt x="7335" y="4370"/>
                      <a:pt x="7513" y="4191"/>
                      <a:pt x="7751" y="4191"/>
                    </a:cubicBezTo>
                    <a:close/>
                    <a:moveTo>
                      <a:pt x="3703" y="5084"/>
                    </a:moveTo>
                    <a:cubicBezTo>
                      <a:pt x="3941" y="5084"/>
                      <a:pt x="4132" y="5275"/>
                      <a:pt x="4132" y="5501"/>
                    </a:cubicBezTo>
                    <a:cubicBezTo>
                      <a:pt x="4132" y="5739"/>
                      <a:pt x="3941" y="5918"/>
                      <a:pt x="3703" y="5918"/>
                    </a:cubicBezTo>
                    <a:cubicBezTo>
                      <a:pt x="3477" y="5918"/>
                      <a:pt x="3286" y="5739"/>
                      <a:pt x="3286" y="5501"/>
                    </a:cubicBezTo>
                    <a:cubicBezTo>
                      <a:pt x="3286" y="5275"/>
                      <a:pt x="3477" y="5084"/>
                      <a:pt x="3703" y="5084"/>
                    </a:cubicBezTo>
                    <a:close/>
                    <a:moveTo>
                      <a:pt x="5501" y="5084"/>
                    </a:moveTo>
                    <a:cubicBezTo>
                      <a:pt x="5739" y="5084"/>
                      <a:pt x="5918" y="5275"/>
                      <a:pt x="5918" y="5501"/>
                    </a:cubicBezTo>
                    <a:cubicBezTo>
                      <a:pt x="5918" y="5739"/>
                      <a:pt x="5739" y="5918"/>
                      <a:pt x="5501" y="5918"/>
                    </a:cubicBezTo>
                    <a:cubicBezTo>
                      <a:pt x="5275" y="5918"/>
                      <a:pt x="5084" y="5739"/>
                      <a:pt x="5084" y="5501"/>
                    </a:cubicBezTo>
                    <a:cubicBezTo>
                      <a:pt x="5084" y="5275"/>
                      <a:pt x="5275" y="5084"/>
                      <a:pt x="5501" y="5084"/>
                    </a:cubicBezTo>
                    <a:close/>
                    <a:moveTo>
                      <a:pt x="2382" y="6406"/>
                    </a:moveTo>
                    <a:cubicBezTo>
                      <a:pt x="2620" y="6406"/>
                      <a:pt x="2798" y="6596"/>
                      <a:pt x="2798" y="6834"/>
                    </a:cubicBezTo>
                    <a:cubicBezTo>
                      <a:pt x="2798" y="7061"/>
                      <a:pt x="2620" y="7251"/>
                      <a:pt x="2382" y="7251"/>
                    </a:cubicBezTo>
                    <a:cubicBezTo>
                      <a:pt x="2155" y="7251"/>
                      <a:pt x="1965" y="7061"/>
                      <a:pt x="1965" y="6834"/>
                    </a:cubicBezTo>
                    <a:cubicBezTo>
                      <a:pt x="1965" y="6596"/>
                      <a:pt x="2155" y="6406"/>
                      <a:pt x="2382" y="6406"/>
                    </a:cubicBezTo>
                    <a:close/>
                    <a:moveTo>
                      <a:pt x="6823" y="6406"/>
                    </a:moveTo>
                    <a:cubicBezTo>
                      <a:pt x="7061" y="6406"/>
                      <a:pt x="7251" y="6596"/>
                      <a:pt x="7251" y="6834"/>
                    </a:cubicBezTo>
                    <a:cubicBezTo>
                      <a:pt x="7251" y="7061"/>
                      <a:pt x="7061" y="7251"/>
                      <a:pt x="6823" y="7251"/>
                    </a:cubicBezTo>
                    <a:cubicBezTo>
                      <a:pt x="6596" y="7251"/>
                      <a:pt x="6406" y="7061"/>
                      <a:pt x="6406" y="6834"/>
                    </a:cubicBezTo>
                    <a:cubicBezTo>
                      <a:pt x="6406" y="6596"/>
                      <a:pt x="6596" y="6406"/>
                      <a:pt x="6823" y="6406"/>
                    </a:cubicBezTo>
                    <a:close/>
                    <a:moveTo>
                      <a:pt x="4608" y="7334"/>
                    </a:moveTo>
                    <a:cubicBezTo>
                      <a:pt x="4834" y="7334"/>
                      <a:pt x="5025" y="7513"/>
                      <a:pt x="5025" y="7751"/>
                    </a:cubicBezTo>
                    <a:cubicBezTo>
                      <a:pt x="5025" y="7977"/>
                      <a:pt x="4834" y="8168"/>
                      <a:pt x="4608" y="8168"/>
                    </a:cubicBezTo>
                    <a:cubicBezTo>
                      <a:pt x="4370" y="8168"/>
                      <a:pt x="4191" y="7977"/>
                      <a:pt x="4191" y="7751"/>
                    </a:cubicBezTo>
                    <a:cubicBezTo>
                      <a:pt x="4191" y="7513"/>
                      <a:pt x="4370" y="7334"/>
                      <a:pt x="4608" y="7334"/>
                    </a:cubicBezTo>
                    <a:close/>
                    <a:moveTo>
                      <a:pt x="4608" y="0"/>
                    </a:moveTo>
                    <a:cubicBezTo>
                      <a:pt x="2072" y="0"/>
                      <a:pt x="0" y="2072"/>
                      <a:pt x="0" y="4608"/>
                    </a:cubicBezTo>
                    <a:cubicBezTo>
                      <a:pt x="0" y="7144"/>
                      <a:pt x="2072" y="9216"/>
                      <a:pt x="4608" y="9216"/>
                    </a:cubicBezTo>
                    <a:cubicBezTo>
                      <a:pt x="7144" y="9216"/>
                      <a:pt x="9216" y="7144"/>
                      <a:pt x="9216" y="4608"/>
                    </a:cubicBezTo>
                    <a:cubicBezTo>
                      <a:pt x="9216" y="2072"/>
                      <a:pt x="7144" y="0"/>
                      <a:pt x="4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2"/>
              <p:cNvSpPr/>
              <p:nvPr/>
            </p:nvSpPr>
            <p:spPr>
              <a:xfrm>
                <a:off x="7356707" y="1379579"/>
                <a:ext cx="57920" cy="64864"/>
              </a:xfrm>
              <a:custGeom>
                <a:avLst/>
                <a:gdLst/>
                <a:ahLst/>
                <a:cxnLst/>
                <a:rect l="l" t="t" r="r" b="b"/>
                <a:pathLst>
                  <a:path w="1810" h="2027" extrusionOk="0">
                    <a:moveTo>
                      <a:pt x="941" y="0"/>
                    </a:moveTo>
                    <a:cubicBezTo>
                      <a:pt x="679" y="96"/>
                      <a:pt x="405" y="167"/>
                      <a:pt x="131" y="215"/>
                    </a:cubicBezTo>
                    <a:lnTo>
                      <a:pt x="393" y="1191"/>
                    </a:lnTo>
                    <a:lnTo>
                      <a:pt x="357" y="1203"/>
                    </a:lnTo>
                    <a:cubicBezTo>
                      <a:pt x="131" y="1263"/>
                      <a:pt x="0" y="1489"/>
                      <a:pt x="60" y="1715"/>
                    </a:cubicBezTo>
                    <a:cubicBezTo>
                      <a:pt x="110" y="1896"/>
                      <a:pt x="279" y="2026"/>
                      <a:pt x="467" y="2026"/>
                    </a:cubicBezTo>
                    <a:cubicBezTo>
                      <a:pt x="502" y="2026"/>
                      <a:pt x="537" y="2022"/>
                      <a:pt x="572" y="2013"/>
                    </a:cubicBezTo>
                    <a:lnTo>
                      <a:pt x="1453" y="1774"/>
                    </a:lnTo>
                    <a:cubicBezTo>
                      <a:pt x="1679" y="1715"/>
                      <a:pt x="1810" y="1477"/>
                      <a:pt x="1750" y="1263"/>
                    </a:cubicBezTo>
                    <a:cubicBezTo>
                      <a:pt x="1701" y="1084"/>
                      <a:pt x="1536" y="947"/>
                      <a:pt x="1352" y="947"/>
                    </a:cubicBezTo>
                    <a:cubicBezTo>
                      <a:pt x="1315" y="947"/>
                      <a:pt x="1277" y="953"/>
                      <a:pt x="1238" y="965"/>
                    </a:cubicBezTo>
                    <a:lnTo>
                      <a:pt x="1203" y="977"/>
                    </a:lnTo>
                    <a:lnTo>
                      <a:pt x="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2"/>
              <p:cNvSpPr/>
              <p:nvPr/>
            </p:nvSpPr>
            <p:spPr>
              <a:xfrm>
                <a:off x="7442051" y="1328539"/>
                <a:ext cx="66688" cy="65440"/>
              </a:xfrm>
              <a:custGeom>
                <a:avLst/>
                <a:gdLst/>
                <a:ahLst/>
                <a:cxnLst/>
                <a:rect l="l" t="t" r="r" b="b"/>
                <a:pathLst>
                  <a:path w="2084" h="2045" extrusionOk="0">
                    <a:moveTo>
                      <a:pt x="596" y="0"/>
                    </a:moveTo>
                    <a:cubicBezTo>
                      <a:pt x="417" y="214"/>
                      <a:pt x="215" y="417"/>
                      <a:pt x="0" y="595"/>
                    </a:cubicBezTo>
                    <a:lnTo>
                      <a:pt x="715" y="1310"/>
                    </a:lnTo>
                    <a:lnTo>
                      <a:pt x="691" y="1334"/>
                    </a:lnTo>
                    <a:cubicBezTo>
                      <a:pt x="524" y="1500"/>
                      <a:pt x="524" y="1762"/>
                      <a:pt x="691" y="1929"/>
                    </a:cubicBezTo>
                    <a:cubicBezTo>
                      <a:pt x="768" y="2006"/>
                      <a:pt x="875" y="2045"/>
                      <a:pt x="982" y="2045"/>
                    </a:cubicBezTo>
                    <a:cubicBezTo>
                      <a:pt x="1090" y="2045"/>
                      <a:pt x="1197" y="2006"/>
                      <a:pt x="1274" y="1929"/>
                    </a:cubicBezTo>
                    <a:lnTo>
                      <a:pt x="1929" y="1274"/>
                    </a:lnTo>
                    <a:cubicBezTo>
                      <a:pt x="2084" y="1119"/>
                      <a:pt x="2084" y="845"/>
                      <a:pt x="1929" y="691"/>
                    </a:cubicBezTo>
                    <a:cubicBezTo>
                      <a:pt x="1846" y="607"/>
                      <a:pt x="1739" y="566"/>
                      <a:pt x="1631" y="566"/>
                    </a:cubicBezTo>
                    <a:cubicBezTo>
                      <a:pt x="1524" y="566"/>
                      <a:pt x="1417" y="607"/>
                      <a:pt x="1334" y="691"/>
                    </a:cubicBezTo>
                    <a:lnTo>
                      <a:pt x="1310" y="714"/>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p:nvPr/>
            </p:nvSpPr>
            <p:spPr>
              <a:xfrm>
                <a:off x="7493091" y="1244603"/>
                <a:ext cx="66336" cy="55072"/>
              </a:xfrm>
              <a:custGeom>
                <a:avLst/>
                <a:gdLst/>
                <a:ahLst/>
                <a:cxnLst/>
                <a:rect l="l" t="t" r="r" b="b"/>
                <a:pathLst>
                  <a:path w="2073" h="1721" extrusionOk="0">
                    <a:moveTo>
                      <a:pt x="1604" y="0"/>
                    </a:moveTo>
                    <a:cubicBezTo>
                      <a:pt x="1424" y="0"/>
                      <a:pt x="1253" y="116"/>
                      <a:pt x="1203" y="313"/>
                    </a:cubicBezTo>
                    <a:lnTo>
                      <a:pt x="1191" y="349"/>
                    </a:lnTo>
                    <a:lnTo>
                      <a:pt x="215" y="87"/>
                    </a:lnTo>
                    <a:cubicBezTo>
                      <a:pt x="167" y="361"/>
                      <a:pt x="96" y="635"/>
                      <a:pt x="1" y="897"/>
                    </a:cubicBezTo>
                    <a:lnTo>
                      <a:pt x="965" y="1159"/>
                    </a:lnTo>
                    <a:lnTo>
                      <a:pt x="965" y="1194"/>
                    </a:lnTo>
                    <a:cubicBezTo>
                      <a:pt x="906" y="1409"/>
                      <a:pt x="1037" y="1647"/>
                      <a:pt x="1263" y="1706"/>
                    </a:cubicBezTo>
                    <a:cubicBezTo>
                      <a:pt x="1298" y="1716"/>
                      <a:pt x="1333" y="1721"/>
                      <a:pt x="1368" y="1721"/>
                    </a:cubicBezTo>
                    <a:cubicBezTo>
                      <a:pt x="1550" y="1721"/>
                      <a:pt x="1725" y="1598"/>
                      <a:pt x="1775" y="1409"/>
                    </a:cubicBezTo>
                    <a:lnTo>
                      <a:pt x="2013" y="528"/>
                    </a:lnTo>
                    <a:cubicBezTo>
                      <a:pt x="2072" y="301"/>
                      <a:pt x="1929" y="75"/>
                      <a:pt x="1715" y="16"/>
                    </a:cubicBezTo>
                    <a:cubicBezTo>
                      <a:pt x="1678" y="5"/>
                      <a:pt x="1641" y="0"/>
                      <a:pt x="1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2"/>
              <p:cNvSpPr/>
              <p:nvPr/>
            </p:nvSpPr>
            <p:spPr>
              <a:xfrm>
                <a:off x="7493091" y="1131100"/>
                <a:ext cx="66336" cy="55072"/>
              </a:xfrm>
              <a:custGeom>
                <a:avLst/>
                <a:gdLst/>
                <a:ahLst/>
                <a:cxnLst/>
                <a:rect l="l" t="t" r="r" b="b"/>
                <a:pathLst>
                  <a:path w="2073" h="1721" extrusionOk="0">
                    <a:moveTo>
                      <a:pt x="1368" y="0"/>
                    </a:moveTo>
                    <a:cubicBezTo>
                      <a:pt x="1333" y="0"/>
                      <a:pt x="1298" y="5"/>
                      <a:pt x="1263" y="14"/>
                    </a:cubicBezTo>
                    <a:cubicBezTo>
                      <a:pt x="1037" y="74"/>
                      <a:pt x="906" y="300"/>
                      <a:pt x="965" y="526"/>
                    </a:cubicBezTo>
                    <a:lnTo>
                      <a:pt x="965" y="562"/>
                    </a:lnTo>
                    <a:lnTo>
                      <a:pt x="1" y="824"/>
                    </a:lnTo>
                    <a:cubicBezTo>
                      <a:pt x="96" y="1086"/>
                      <a:pt x="167" y="1360"/>
                      <a:pt x="215" y="1634"/>
                    </a:cubicBezTo>
                    <a:lnTo>
                      <a:pt x="1191" y="1372"/>
                    </a:lnTo>
                    <a:lnTo>
                      <a:pt x="1203" y="1408"/>
                    </a:lnTo>
                    <a:cubicBezTo>
                      <a:pt x="1253" y="1605"/>
                      <a:pt x="1424" y="1720"/>
                      <a:pt x="1604" y="1720"/>
                    </a:cubicBezTo>
                    <a:cubicBezTo>
                      <a:pt x="1641" y="1720"/>
                      <a:pt x="1678" y="1715"/>
                      <a:pt x="1715" y="1705"/>
                    </a:cubicBezTo>
                    <a:cubicBezTo>
                      <a:pt x="1929" y="1646"/>
                      <a:pt x="2072" y="1419"/>
                      <a:pt x="2013" y="1193"/>
                    </a:cubicBezTo>
                    <a:lnTo>
                      <a:pt x="1775" y="312"/>
                    </a:lnTo>
                    <a:cubicBezTo>
                      <a:pt x="1725" y="123"/>
                      <a:pt x="1550"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2"/>
              <p:cNvSpPr/>
              <p:nvPr/>
            </p:nvSpPr>
            <p:spPr>
              <a:xfrm>
                <a:off x="7442051" y="1036476"/>
                <a:ext cx="66688" cy="65760"/>
              </a:xfrm>
              <a:custGeom>
                <a:avLst/>
                <a:gdLst/>
                <a:ahLst/>
                <a:cxnLst/>
                <a:rect l="l" t="t" r="r" b="b"/>
                <a:pathLst>
                  <a:path w="2084" h="2055" extrusionOk="0">
                    <a:moveTo>
                      <a:pt x="982" y="1"/>
                    </a:moveTo>
                    <a:cubicBezTo>
                      <a:pt x="875" y="1"/>
                      <a:pt x="768" y="43"/>
                      <a:pt x="691" y="126"/>
                    </a:cubicBezTo>
                    <a:cubicBezTo>
                      <a:pt x="524" y="293"/>
                      <a:pt x="524" y="555"/>
                      <a:pt x="691" y="721"/>
                    </a:cubicBezTo>
                    <a:lnTo>
                      <a:pt x="715" y="745"/>
                    </a:lnTo>
                    <a:lnTo>
                      <a:pt x="0" y="1459"/>
                    </a:lnTo>
                    <a:cubicBezTo>
                      <a:pt x="215" y="1638"/>
                      <a:pt x="417" y="1840"/>
                      <a:pt x="596" y="2055"/>
                    </a:cubicBezTo>
                    <a:lnTo>
                      <a:pt x="1310" y="1340"/>
                    </a:lnTo>
                    <a:lnTo>
                      <a:pt x="1334" y="1364"/>
                    </a:lnTo>
                    <a:cubicBezTo>
                      <a:pt x="1417" y="1447"/>
                      <a:pt x="1524" y="1489"/>
                      <a:pt x="1631" y="1489"/>
                    </a:cubicBezTo>
                    <a:cubicBezTo>
                      <a:pt x="1739" y="1489"/>
                      <a:pt x="1846" y="1447"/>
                      <a:pt x="1929" y="1364"/>
                    </a:cubicBezTo>
                    <a:cubicBezTo>
                      <a:pt x="2084" y="1197"/>
                      <a:pt x="2084" y="936"/>
                      <a:pt x="1929" y="769"/>
                    </a:cubicBezTo>
                    <a:lnTo>
                      <a:pt x="1274" y="126"/>
                    </a:lnTo>
                    <a:cubicBezTo>
                      <a:pt x="1197" y="43"/>
                      <a:pt x="1090"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2"/>
              <p:cNvSpPr/>
              <p:nvPr/>
            </p:nvSpPr>
            <p:spPr>
              <a:xfrm>
                <a:off x="7356707" y="986300"/>
                <a:ext cx="57920" cy="64896"/>
              </a:xfrm>
              <a:custGeom>
                <a:avLst/>
                <a:gdLst/>
                <a:ahLst/>
                <a:cxnLst/>
                <a:rect l="l" t="t" r="r" b="b"/>
                <a:pathLst>
                  <a:path w="1810" h="2028" extrusionOk="0">
                    <a:moveTo>
                      <a:pt x="462" y="1"/>
                    </a:moveTo>
                    <a:cubicBezTo>
                      <a:pt x="276" y="1"/>
                      <a:pt x="110" y="123"/>
                      <a:pt x="60" y="313"/>
                    </a:cubicBezTo>
                    <a:cubicBezTo>
                      <a:pt x="0" y="539"/>
                      <a:pt x="131" y="765"/>
                      <a:pt x="357" y="825"/>
                    </a:cubicBezTo>
                    <a:lnTo>
                      <a:pt x="393" y="837"/>
                    </a:lnTo>
                    <a:lnTo>
                      <a:pt x="131" y="1801"/>
                    </a:lnTo>
                    <a:cubicBezTo>
                      <a:pt x="405" y="1861"/>
                      <a:pt x="679" y="1932"/>
                      <a:pt x="941" y="2027"/>
                    </a:cubicBezTo>
                    <a:lnTo>
                      <a:pt x="1203" y="1051"/>
                    </a:lnTo>
                    <a:lnTo>
                      <a:pt x="1238" y="1063"/>
                    </a:lnTo>
                    <a:cubicBezTo>
                      <a:pt x="1273" y="1072"/>
                      <a:pt x="1309" y="1076"/>
                      <a:pt x="1343" y="1076"/>
                    </a:cubicBezTo>
                    <a:cubicBezTo>
                      <a:pt x="1531" y="1076"/>
                      <a:pt x="1700" y="946"/>
                      <a:pt x="1750" y="765"/>
                    </a:cubicBezTo>
                    <a:cubicBezTo>
                      <a:pt x="1810" y="539"/>
                      <a:pt x="1679" y="313"/>
                      <a:pt x="1453" y="253"/>
                    </a:cubicBezTo>
                    <a:lnTo>
                      <a:pt x="572" y="15"/>
                    </a:lnTo>
                    <a:cubicBezTo>
                      <a:pt x="535" y="5"/>
                      <a:pt x="498"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2"/>
              <p:cNvSpPr/>
              <p:nvPr/>
            </p:nvSpPr>
            <p:spPr>
              <a:xfrm>
                <a:off x="7243172" y="986300"/>
                <a:ext cx="57920" cy="64896"/>
              </a:xfrm>
              <a:custGeom>
                <a:avLst/>
                <a:gdLst/>
                <a:ahLst/>
                <a:cxnLst/>
                <a:rect l="l" t="t" r="r" b="b"/>
                <a:pathLst>
                  <a:path w="1810" h="2028" extrusionOk="0">
                    <a:moveTo>
                      <a:pt x="1348" y="1"/>
                    </a:moveTo>
                    <a:cubicBezTo>
                      <a:pt x="1312" y="1"/>
                      <a:pt x="1275" y="5"/>
                      <a:pt x="1238" y="15"/>
                    </a:cubicBezTo>
                    <a:lnTo>
                      <a:pt x="357" y="253"/>
                    </a:lnTo>
                    <a:cubicBezTo>
                      <a:pt x="131" y="313"/>
                      <a:pt x="0" y="539"/>
                      <a:pt x="60" y="765"/>
                    </a:cubicBezTo>
                    <a:cubicBezTo>
                      <a:pt x="110" y="946"/>
                      <a:pt x="271" y="1076"/>
                      <a:pt x="463" y="1076"/>
                    </a:cubicBezTo>
                    <a:cubicBezTo>
                      <a:pt x="499" y="1076"/>
                      <a:pt x="535" y="1072"/>
                      <a:pt x="572" y="1063"/>
                    </a:cubicBezTo>
                    <a:lnTo>
                      <a:pt x="607" y="1051"/>
                    </a:lnTo>
                    <a:lnTo>
                      <a:pt x="869" y="2027"/>
                    </a:lnTo>
                    <a:cubicBezTo>
                      <a:pt x="1131" y="1932"/>
                      <a:pt x="1405" y="1861"/>
                      <a:pt x="1679" y="1801"/>
                    </a:cubicBezTo>
                    <a:lnTo>
                      <a:pt x="1417" y="837"/>
                    </a:lnTo>
                    <a:lnTo>
                      <a:pt x="1453" y="825"/>
                    </a:lnTo>
                    <a:cubicBezTo>
                      <a:pt x="1679" y="765"/>
                      <a:pt x="1810" y="539"/>
                      <a:pt x="1750" y="313"/>
                    </a:cubicBezTo>
                    <a:cubicBezTo>
                      <a:pt x="1701" y="123"/>
                      <a:pt x="1534"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2"/>
              <p:cNvSpPr/>
              <p:nvPr/>
            </p:nvSpPr>
            <p:spPr>
              <a:xfrm>
                <a:off x="7148676" y="1036476"/>
                <a:ext cx="67072" cy="65760"/>
              </a:xfrm>
              <a:custGeom>
                <a:avLst/>
                <a:gdLst/>
                <a:ahLst/>
                <a:cxnLst/>
                <a:rect l="l" t="t" r="r" b="b"/>
                <a:pathLst>
                  <a:path w="2096" h="2055" extrusionOk="0">
                    <a:moveTo>
                      <a:pt x="1108" y="1"/>
                    </a:moveTo>
                    <a:cubicBezTo>
                      <a:pt x="1001" y="1"/>
                      <a:pt x="893" y="43"/>
                      <a:pt x="810" y="126"/>
                    </a:cubicBezTo>
                    <a:lnTo>
                      <a:pt x="167" y="769"/>
                    </a:lnTo>
                    <a:cubicBezTo>
                      <a:pt x="0" y="936"/>
                      <a:pt x="0" y="1197"/>
                      <a:pt x="167" y="1364"/>
                    </a:cubicBezTo>
                    <a:cubicBezTo>
                      <a:pt x="250" y="1447"/>
                      <a:pt x="358" y="1489"/>
                      <a:pt x="465" y="1489"/>
                    </a:cubicBezTo>
                    <a:cubicBezTo>
                      <a:pt x="572" y="1489"/>
                      <a:pt x="679" y="1447"/>
                      <a:pt x="762" y="1364"/>
                    </a:cubicBezTo>
                    <a:lnTo>
                      <a:pt x="786" y="1340"/>
                    </a:lnTo>
                    <a:lnTo>
                      <a:pt x="1501" y="2055"/>
                    </a:lnTo>
                    <a:cubicBezTo>
                      <a:pt x="1679" y="1840"/>
                      <a:pt x="1882" y="1638"/>
                      <a:pt x="2096" y="1459"/>
                    </a:cubicBezTo>
                    <a:lnTo>
                      <a:pt x="1382" y="745"/>
                    </a:lnTo>
                    <a:lnTo>
                      <a:pt x="1405" y="721"/>
                    </a:lnTo>
                    <a:cubicBezTo>
                      <a:pt x="1572" y="555"/>
                      <a:pt x="1572" y="293"/>
                      <a:pt x="1405" y="126"/>
                    </a:cubicBezTo>
                    <a:cubicBezTo>
                      <a:pt x="1322" y="43"/>
                      <a:pt x="1215"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2"/>
              <p:cNvSpPr/>
              <p:nvPr/>
            </p:nvSpPr>
            <p:spPr>
              <a:xfrm>
                <a:off x="7098372" y="1131100"/>
                <a:ext cx="66336" cy="55072"/>
              </a:xfrm>
              <a:custGeom>
                <a:avLst/>
                <a:gdLst/>
                <a:ahLst/>
                <a:cxnLst/>
                <a:rect l="l" t="t" r="r" b="b"/>
                <a:pathLst>
                  <a:path w="2073" h="1721" extrusionOk="0">
                    <a:moveTo>
                      <a:pt x="701" y="0"/>
                    </a:moveTo>
                    <a:cubicBezTo>
                      <a:pt x="515" y="0"/>
                      <a:pt x="348" y="123"/>
                      <a:pt x="298" y="312"/>
                    </a:cubicBezTo>
                    <a:lnTo>
                      <a:pt x="60" y="1193"/>
                    </a:lnTo>
                    <a:cubicBezTo>
                      <a:pt x="1" y="1419"/>
                      <a:pt x="132" y="1646"/>
                      <a:pt x="358" y="1705"/>
                    </a:cubicBezTo>
                    <a:cubicBezTo>
                      <a:pt x="395" y="1715"/>
                      <a:pt x="432" y="1720"/>
                      <a:pt x="469" y="1720"/>
                    </a:cubicBezTo>
                    <a:cubicBezTo>
                      <a:pt x="649" y="1720"/>
                      <a:pt x="821" y="1605"/>
                      <a:pt x="870" y="1408"/>
                    </a:cubicBezTo>
                    <a:lnTo>
                      <a:pt x="882" y="1372"/>
                    </a:lnTo>
                    <a:lnTo>
                      <a:pt x="1846" y="1634"/>
                    </a:lnTo>
                    <a:cubicBezTo>
                      <a:pt x="1906" y="1360"/>
                      <a:pt x="1977" y="1086"/>
                      <a:pt x="2072" y="824"/>
                    </a:cubicBezTo>
                    <a:lnTo>
                      <a:pt x="1096" y="562"/>
                    </a:lnTo>
                    <a:lnTo>
                      <a:pt x="1108" y="526"/>
                    </a:lnTo>
                    <a:cubicBezTo>
                      <a:pt x="1168" y="300"/>
                      <a:pt x="1037" y="74"/>
                      <a:pt x="810" y="14"/>
                    </a:cubicBezTo>
                    <a:cubicBezTo>
                      <a:pt x="774" y="5"/>
                      <a:pt x="737"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7098372" y="1244603"/>
                <a:ext cx="66336" cy="55072"/>
              </a:xfrm>
              <a:custGeom>
                <a:avLst/>
                <a:gdLst/>
                <a:ahLst/>
                <a:cxnLst/>
                <a:rect l="l" t="t" r="r" b="b"/>
                <a:pathLst>
                  <a:path w="2073" h="1721" extrusionOk="0">
                    <a:moveTo>
                      <a:pt x="469" y="0"/>
                    </a:moveTo>
                    <a:cubicBezTo>
                      <a:pt x="432" y="0"/>
                      <a:pt x="395" y="5"/>
                      <a:pt x="358" y="16"/>
                    </a:cubicBezTo>
                    <a:cubicBezTo>
                      <a:pt x="132" y="75"/>
                      <a:pt x="1" y="301"/>
                      <a:pt x="60" y="528"/>
                    </a:cubicBezTo>
                    <a:lnTo>
                      <a:pt x="298" y="1409"/>
                    </a:lnTo>
                    <a:cubicBezTo>
                      <a:pt x="348" y="1598"/>
                      <a:pt x="515" y="1721"/>
                      <a:pt x="701" y="1721"/>
                    </a:cubicBezTo>
                    <a:cubicBezTo>
                      <a:pt x="737" y="1721"/>
                      <a:pt x="774" y="1716"/>
                      <a:pt x="810" y="1706"/>
                    </a:cubicBezTo>
                    <a:cubicBezTo>
                      <a:pt x="1037" y="1647"/>
                      <a:pt x="1168" y="1409"/>
                      <a:pt x="1108" y="1194"/>
                    </a:cubicBezTo>
                    <a:lnTo>
                      <a:pt x="1096" y="1159"/>
                    </a:lnTo>
                    <a:lnTo>
                      <a:pt x="2072" y="897"/>
                    </a:lnTo>
                    <a:cubicBezTo>
                      <a:pt x="1977" y="635"/>
                      <a:pt x="1906" y="361"/>
                      <a:pt x="1846" y="87"/>
                    </a:cubicBezTo>
                    <a:lnTo>
                      <a:pt x="882" y="349"/>
                    </a:lnTo>
                    <a:lnTo>
                      <a:pt x="870" y="313"/>
                    </a:lnTo>
                    <a:cubicBezTo>
                      <a:pt x="821" y="116"/>
                      <a:pt x="649"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2"/>
              <p:cNvSpPr/>
              <p:nvPr/>
            </p:nvSpPr>
            <p:spPr>
              <a:xfrm>
                <a:off x="7148676" y="1328539"/>
                <a:ext cx="67072" cy="65440"/>
              </a:xfrm>
              <a:custGeom>
                <a:avLst/>
                <a:gdLst/>
                <a:ahLst/>
                <a:cxnLst/>
                <a:rect l="l" t="t" r="r" b="b"/>
                <a:pathLst>
                  <a:path w="2096" h="2045" extrusionOk="0">
                    <a:moveTo>
                      <a:pt x="1501" y="0"/>
                    </a:moveTo>
                    <a:lnTo>
                      <a:pt x="786" y="714"/>
                    </a:lnTo>
                    <a:lnTo>
                      <a:pt x="762" y="691"/>
                    </a:lnTo>
                    <a:cubicBezTo>
                      <a:pt x="679" y="607"/>
                      <a:pt x="572" y="566"/>
                      <a:pt x="465" y="566"/>
                    </a:cubicBezTo>
                    <a:cubicBezTo>
                      <a:pt x="358" y="566"/>
                      <a:pt x="250" y="607"/>
                      <a:pt x="167" y="691"/>
                    </a:cubicBezTo>
                    <a:cubicBezTo>
                      <a:pt x="0" y="845"/>
                      <a:pt x="0" y="1119"/>
                      <a:pt x="167" y="1274"/>
                    </a:cubicBezTo>
                    <a:lnTo>
                      <a:pt x="810" y="1929"/>
                    </a:lnTo>
                    <a:cubicBezTo>
                      <a:pt x="893" y="2006"/>
                      <a:pt x="1001" y="2045"/>
                      <a:pt x="1108" y="2045"/>
                    </a:cubicBezTo>
                    <a:cubicBezTo>
                      <a:pt x="1215" y="2045"/>
                      <a:pt x="1322" y="2006"/>
                      <a:pt x="1405" y="1929"/>
                    </a:cubicBezTo>
                    <a:cubicBezTo>
                      <a:pt x="1572" y="1762"/>
                      <a:pt x="1572" y="1500"/>
                      <a:pt x="1405" y="1334"/>
                    </a:cubicBezTo>
                    <a:lnTo>
                      <a:pt x="1382" y="1310"/>
                    </a:lnTo>
                    <a:lnTo>
                      <a:pt x="2096" y="595"/>
                    </a:lnTo>
                    <a:cubicBezTo>
                      <a:pt x="1882" y="417"/>
                      <a:pt x="1679" y="214"/>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2"/>
              <p:cNvSpPr/>
              <p:nvPr/>
            </p:nvSpPr>
            <p:spPr>
              <a:xfrm>
                <a:off x="7243172" y="1379579"/>
                <a:ext cx="57920" cy="64864"/>
              </a:xfrm>
              <a:custGeom>
                <a:avLst/>
                <a:gdLst/>
                <a:ahLst/>
                <a:cxnLst/>
                <a:rect l="l" t="t" r="r" b="b"/>
                <a:pathLst>
                  <a:path w="1810" h="2027" extrusionOk="0">
                    <a:moveTo>
                      <a:pt x="869" y="0"/>
                    </a:moveTo>
                    <a:lnTo>
                      <a:pt x="607" y="977"/>
                    </a:lnTo>
                    <a:lnTo>
                      <a:pt x="572" y="965"/>
                    </a:lnTo>
                    <a:cubicBezTo>
                      <a:pt x="532" y="953"/>
                      <a:pt x="492" y="947"/>
                      <a:pt x="454" y="947"/>
                    </a:cubicBezTo>
                    <a:cubicBezTo>
                      <a:pt x="266" y="947"/>
                      <a:pt x="109" y="1084"/>
                      <a:pt x="60" y="1263"/>
                    </a:cubicBezTo>
                    <a:cubicBezTo>
                      <a:pt x="0" y="1477"/>
                      <a:pt x="131" y="1715"/>
                      <a:pt x="357" y="1774"/>
                    </a:cubicBezTo>
                    <a:lnTo>
                      <a:pt x="1238" y="2013"/>
                    </a:lnTo>
                    <a:cubicBezTo>
                      <a:pt x="1273" y="2022"/>
                      <a:pt x="1308" y="2026"/>
                      <a:pt x="1343" y="2026"/>
                    </a:cubicBezTo>
                    <a:cubicBezTo>
                      <a:pt x="1531" y="2026"/>
                      <a:pt x="1700" y="1896"/>
                      <a:pt x="1750" y="1715"/>
                    </a:cubicBezTo>
                    <a:cubicBezTo>
                      <a:pt x="1810" y="1489"/>
                      <a:pt x="1679" y="1263"/>
                      <a:pt x="1453" y="1203"/>
                    </a:cubicBezTo>
                    <a:lnTo>
                      <a:pt x="1417" y="1191"/>
                    </a:lnTo>
                    <a:lnTo>
                      <a:pt x="1679" y="215"/>
                    </a:lnTo>
                    <a:cubicBezTo>
                      <a:pt x="1405" y="167"/>
                      <a:pt x="1131" y="96"/>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2"/>
            <p:cNvGrpSpPr/>
            <p:nvPr/>
          </p:nvGrpSpPr>
          <p:grpSpPr>
            <a:xfrm>
              <a:off x="8068108" y="2658080"/>
              <a:ext cx="474752" cy="471616"/>
              <a:chOff x="770083" y="196180"/>
              <a:chExt cx="474752" cy="471616"/>
            </a:xfrm>
          </p:grpSpPr>
          <p:sp>
            <p:nvSpPr>
              <p:cNvPr id="394" name="Google Shape;394;p42"/>
              <p:cNvSpPr/>
              <p:nvPr/>
            </p:nvSpPr>
            <p:spPr>
              <a:xfrm>
                <a:off x="855427" y="280212"/>
                <a:ext cx="303680" cy="303680"/>
              </a:xfrm>
              <a:custGeom>
                <a:avLst/>
                <a:gdLst/>
                <a:ahLst/>
                <a:cxnLst/>
                <a:rect l="l" t="t" r="r" b="b"/>
                <a:pathLst>
                  <a:path w="9490" h="9490" extrusionOk="0">
                    <a:moveTo>
                      <a:pt x="4751" y="1072"/>
                    </a:moveTo>
                    <a:cubicBezTo>
                      <a:pt x="4989" y="1072"/>
                      <a:pt x="5180" y="1263"/>
                      <a:pt x="5180" y="1501"/>
                    </a:cubicBezTo>
                    <a:cubicBezTo>
                      <a:pt x="5180" y="1739"/>
                      <a:pt x="4989" y="1941"/>
                      <a:pt x="4751" y="1941"/>
                    </a:cubicBezTo>
                    <a:cubicBezTo>
                      <a:pt x="4513" y="1941"/>
                      <a:pt x="4311" y="1739"/>
                      <a:pt x="4311" y="1501"/>
                    </a:cubicBezTo>
                    <a:cubicBezTo>
                      <a:pt x="4311" y="1263"/>
                      <a:pt x="4513" y="1072"/>
                      <a:pt x="4751" y="1072"/>
                    </a:cubicBezTo>
                    <a:close/>
                    <a:moveTo>
                      <a:pt x="2453" y="2025"/>
                    </a:moveTo>
                    <a:cubicBezTo>
                      <a:pt x="2691" y="2025"/>
                      <a:pt x="2894" y="2215"/>
                      <a:pt x="2894" y="2453"/>
                    </a:cubicBezTo>
                    <a:cubicBezTo>
                      <a:pt x="2894" y="2691"/>
                      <a:pt x="2691" y="2882"/>
                      <a:pt x="2453" y="2882"/>
                    </a:cubicBezTo>
                    <a:cubicBezTo>
                      <a:pt x="2215" y="2882"/>
                      <a:pt x="2025" y="2691"/>
                      <a:pt x="2025" y="2453"/>
                    </a:cubicBezTo>
                    <a:cubicBezTo>
                      <a:pt x="2025" y="2215"/>
                      <a:pt x="2215" y="2025"/>
                      <a:pt x="2453" y="2025"/>
                    </a:cubicBezTo>
                    <a:close/>
                    <a:moveTo>
                      <a:pt x="7037" y="2025"/>
                    </a:moveTo>
                    <a:cubicBezTo>
                      <a:pt x="7275" y="2025"/>
                      <a:pt x="7466" y="2215"/>
                      <a:pt x="7466" y="2453"/>
                    </a:cubicBezTo>
                    <a:cubicBezTo>
                      <a:pt x="7466" y="2691"/>
                      <a:pt x="7275" y="2882"/>
                      <a:pt x="7037" y="2882"/>
                    </a:cubicBezTo>
                    <a:cubicBezTo>
                      <a:pt x="6799" y="2882"/>
                      <a:pt x="6609" y="2691"/>
                      <a:pt x="6609" y="2453"/>
                    </a:cubicBezTo>
                    <a:cubicBezTo>
                      <a:pt x="6609" y="2215"/>
                      <a:pt x="6799" y="2025"/>
                      <a:pt x="7037" y="2025"/>
                    </a:cubicBezTo>
                    <a:close/>
                    <a:moveTo>
                      <a:pt x="3823" y="3382"/>
                    </a:moveTo>
                    <a:cubicBezTo>
                      <a:pt x="4061" y="3382"/>
                      <a:pt x="4251" y="3584"/>
                      <a:pt x="4251" y="3822"/>
                    </a:cubicBezTo>
                    <a:cubicBezTo>
                      <a:pt x="4251" y="4060"/>
                      <a:pt x="4061" y="4251"/>
                      <a:pt x="3823" y="4251"/>
                    </a:cubicBezTo>
                    <a:cubicBezTo>
                      <a:pt x="3584" y="4251"/>
                      <a:pt x="3394" y="4060"/>
                      <a:pt x="3394" y="3822"/>
                    </a:cubicBezTo>
                    <a:cubicBezTo>
                      <a:pt x="3394" y="3584"/>
                      <a:pt x="3584" y="3382"/>
                      <a:pt x="3823" y="3382"/>
                    </a:cubicBezTo>
                    <a:close/>
                    <a:moveTo>
                      <a:pt x="5668" y="3382"/>
                    </a:moveTo>
                    <a:cubicBezTo>
                      <a:pt x="5906" y="3382"/>
                      <a:pt x="6109" y="3584"/>
                      <a:pt x="6109" y="3822"/>
                    </a:cubicBezTo>
                    <a:cubicBezTo>
                      <a:pt x="6109" y="4060"/>
                      <a:pt x="5906" y="4251"/>
                      <a:pt x="5668" y="4251"/>
                    </a:cubicBezTo>
                    <a:cubicBezTo>
                      <a:pt x="5430" y="4251"/>
                      <a:pt x="5239" y="4060"/>
                      <a:pt x="5239" y="3822"/>
                    </a:cubicBezTo>
                    <a:cubicBezTo>
                      <a:pt x="5239" y="3584"/>
                      <a:pt x="5430" y="3382"/>
                      <a:pt x="5668" y="3382"/>
                    </a:cubicBezTo>
                    <a:close/>
                    <a:moveTo>
                      <a:pt x="1513" y="4311"/>
                    </a:moveTo>
                    <a:cubicBezTo>
                      <a:pt x="1751" y="4311"/>
                      <a:pt x="1941" y="4501"/>
                      <a:pt x="1941" y="4739"/>
                    </a:cubicBezTo>
                    <a:cubicBezTo>
                      <a:pt x="1941" y="4977"/>
                      <a:pt x="1751" y="5180"/>
                      <a:pt x="1513" y="5180"/>
                    </a:cubicBezTo>
                    <a:cubicBezTo>
                      <a:pt x="1275" y="5180"/>
                      <a:pt x="1072" y="4977"/>
                      <a:pt x="1072" y="4739"/>
                    </a:cubicBezTo>
                    <a:cubicBezTo>
                      <a:pt x="1072" y="4501"/>
                      <a:pt x="1275" y="4311"/>
                      <a:pt x="1513" y="4311"/>
                    </a:cubicBezTo>
                    <a:close/>
                    <a:moveTo>
                      <a:pt x="7990" y="4311"/>
                    </a:moveTo>
                    <a:cubicBezTo>
                      <a:pt x="8228" y="4311"/>
                      <a:pt x="8418" y="4501"/>
                      <a:pt x="8418" y="4739"/>
                    </a:cubicBezTo>
                    <a:cubicBezTo>
                      <a:pt x="8418" y="4977"/>
                      <a:pt x="8228" y="5180"/>
                      <a:pt x="7990" y="5180"/>
                    </a:cubicBezTo>
                    <a:cubicBezTo>
                      <a:pt x="7752" y="5180"/>
                      <a:pt x="7549" y="4977"/>
                      <a:pt x="7549" y="4739"/>
                    </a:cubicBezTo>
                    <a:cubicBezTo>
                      <a:pt x="7549" y="4501"/>
                      <a:pt x="7752" y="4311"/>
                      <a:pt x="7990" y="4311"/>
                    </a:cubicBezTo>
                    <a:close/>
                    <a:moveTo>
                      <a:pt x="3823" y="5239"/>
                    </a:moveTo>
                    <a:cubicBezTo>
                      <a:pt x="4061" y="5239"/>
                      <a:pt x="4251" y="5430"/>
                      <a:pt x="4251" y="5668"/>
                    </a:cubicBezTo>
                    <a:cubicBezTo>
                      <a:pt x="4251" y="5906"/>
                      <a:pt x="4061" y="6096"/>
                      <a:pt x="3823" y="6096"/>
                    </a:cubicBezTo>
                    <a:cubicBezTo>
                      <a:pt x="3584" y="6096"/>
                      <a:pt x="3394" y="5906"/>
                      <a:pt x="3394" y="5668"/>
                    </a:cubicBezTo>
                    <a:cubicBezTo>
                      <a:pt x="3394" y="5430"/>
                      <a:pt x="3584" y="5239"/>
                      <a:pt x="3823" y="5239"/>
                    </a:cubicBezTo>
                    <a:close/>
                    <a:moveTo>
                      <a:pt x="5668" y="5239"/>
                    </a:moveTo>
                    <a:cubicBezTo>
                      <a:pt x="5906" y="5239"/>
                      <a:pt x="6109" y="5430"/>
                      <a:pt x="6109" y="5668"/>
                    </a:cubicBezTo>
                    <a:cubicBezTo>
                      <a:pt x="6109" y="5906"/>
                      <a:pt x="5906" y="6096"/>
                      <a:pt x="5668" y="6096"/>
                    </a:cubicBezTo>
                    <a:cubicBezTo>
                      <a:pt x="5430" y="6096"/>
                      <a:pt x="5239" y="5906"/>
                      <a:pt x="5239" y="5668"/>
                    </a:cubicBezTo>
                    <a:cubicBezTo>
                      <a:pt x="5239" y="5430"/>
                      <a:pt x="5430" y="5239"/>
                      <a:pt x="5668" y="5239"/>
                    </a:cubicBezTo>
                    <a:close/>
                    <a:moveTo>
                      <a:pt x="2453" y="6597"/>
                    </a:moveTo>
                    <a:cubicBezTo>
                      <a:pt x="2691" y="6597"/>
                      <a:pt x="2894" y="6799"/>
                      <a:pt x="2894" y="7037"/>
                    </a:cubicBezTo>
                    <a:cubicBezTo>
                      <a:pt x="2894" y="7275"/>
                      <a:pt x="2691" y="7466"/>
                      <a:pt x="2453" y="7466"/>
                    </a:cubicBezTo>
                    <a:cubicBezTo>
                      <a:pt x="2215" y="7466"/>
                      <a:pt x="2025" y="7275"/>
                      <a:pt x="2025" y="7037"/>
                    </a:cubicBezTo>
                    <a:cubicBezTo>
                      <a:pt x="2025" y="6799"/>
                      <a:pt x="2215" y="6597"/>
                      <a:pt x="2453" y="6597"/>
                    </a:cubicBezTo>
                    <a:close/>
                    <a:moveTo>
                      <a:pt x="7037" y="6597"/>
                    </a:moveTo>
                    <a:cubicBezTo>
                      <a:pt x="7275" y="6597"/>
                      <a:pt x="7466" y="6799"/>
                      <a:pt x="7466" y="7037"/>
                    </a:cubicBezTo>
                    <a:cubicBezTo>
                      <a:pt x="7466" y="7275"/>
                      <a:pt x="7275" y="7466"/>
                      <a:pt x="7037" y="7466"/>
                    </a:cubicBezTo>
                    <a:cubicBezTo>
                      <a:pt x="6799" y="7466"/>
                      <a:pt x="6609" y="7275"/>
                      <a:pt x="6609" y="7037"/>
                    </a:cubicBezTo>
                    <a:cubicBezTo>
                      <a:pt x="6609" y="6799"/>
                      <a:pt x="6799" y="6597"/>
                      <a:pt x="7037" y="6597"/>
                    </a:cubicBezTo>
                    <a:close/>
                    <a:moveTo>
                      <a:pt x="4751" y="7549"/>
                    </a:moveTo>
                    <a:cubicBezTo>
                      <a:pt x="4989" y="7549"/>
                      <a:pt x="5180" y="7739"/>
                      <a:pt x="5180" y="7978"/>
                    </a:cubicBezTo>
                    <a:cubicBezTo>
                      <a:pt x="5180" y="8216"/>
                      <a:pt x="4989" y="8418"/>
                      <a:pt x="4751" y="8418"/>
                    </a:cubicBezTo>
                    <a:cubicBezTo>
                      <a:pt x="4513" y="8418"/>
                      <a:pt x="4311" y="8216"/>
                      <a:pt x="4311" y="7978"/>
                    </a:cubicBezTo>
                    <a:cubicBezTo>
                      <a:pt x="4311" y="7739"/>
                      <a:pt x="4513" y="7549"/>
                      <a:pt x="4751" y="7549"/>
                    </a:cubicBezTo>
                    <a:close/>
                    <a:moveTo>
                      <a:pt x="4751" y="0"/>
                    </a:moveTo>
                    <a:cubicBezTo>
                      <a:pt x="2132" y="0"/>
                      <a:pt x="1" y="2132"/>
                      <a:pt x="1" y="4739"/>
                    </a:cubicBezTo>
                    <a:cubicBezTo>
                      <a:pt x="1" y="7358"/>
                      <a:pt x="2132" y="9490"/>
                      <a:pt x="4751" y="9490"/>
                    </a:cubicBezTo>
                    <a:cubicBezTo>
                      <a:pt x="7359" y="9490"/>
                      <a:pt x="9490" y="7358"/>
                      <a:pt x="9490" y="4739"/>
                    </a:cubicBezTo>
                    <a:cubicBezTo>
                      <a:pt x="9490" y="2132"/>
                      <a:pt x="7359" y="0"/>
                      <a:pt x="47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2"/>
              <p:cNvSpPr/>
              <p:nvPr/>
            </p:nvSpPr>
            <p:spPr>
              <a:xfrm>
                <a:off x="919043" y="196180"/>
                <a:ext cx="59872" cy="66528"/>
              </a:xfrm>
              <a:custGeom>
                <a:avLst/>
                <a:gdLst/>
                <a:ahLst/>
                <a:cxnLst/>
                <a:rect l="l" t="t" r="r" b="b"/>
                <a:pathLst>
                  <a:path w="1871" h="2079" extrusionOk="0">
                    <a:moveTo>
                      <a:pt x="1395" y="0"/>
                    </a:moveTo>
                    <a:cubicBezTo>
                      <a:pt x="1355" y="0"/>
                      <a:pt x="1315" y="6"/>
                      <a:pt x="1275" y="19"/>
                    </a:cubicBezTo>
                    <a:lnTo>
                      <a:pt x="370" y="257"/>
                    </a:lnTo>
                    <a:cubicBezTo>
                      <a:pt x="132" y="317"/>
                      <a:pt x="1" y="555"/>
                      <a:pt x="61" y="781"/>
                    </a:cubicBezTo>
                    <a:cubicBezTo>
                      <a:pt x="111" y="972"/>
                      <a:pt x="281" y="1104"/>
                      <a:pt x="483" y="1104"/>
                    </a:cubicBezTo>
                    <a:cubicBezTo>
                      <a:pt x="520" y="1104"/>
                      <a:pt x="558" y="1100"/>
                      <a:pt x="596" y="1091"/>
                    </a:cubicBezTo>
                    <a:lnTo>
                      <a:pt x="632" y="1079"/>
                    </a:lnTo>
                    <a:lnTo>
                      <a:pt x="894" y="2079"/>
                    </a:lnTo>
                    <a:cubicBezTo>
                      <a:pt x="1168" y="1984"/>
                      <a:pt x="1442" y="1912"/>
                      <a:pt x="1727" y="1853"/>
                    </a:cubicBezTo>
                    <a:lnTo>
                      <a:pt x="1465" y="852"/>
                    </a:lnTo>
                    <a:lnTo>
                      <a:pt x="1501" y="852"/>
                    </a:lnTo>
                    <a:cubicBezTo>
                      <a:pt x="1727" y="781"/>
                      <a:pt x="1870" y="555"/>
                      <a:pt x="1799" y="317"/>
                    </a:cubicBezTo>
                    <a:cubicBezTo>
                      <a:pt x="1750" y="130"/>
                      <a:pt x="1580" y="0"/>
                      <a:pt x="13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2"/>
              <p:cNvSpPr/>
              <p:nvPr/>
            </p:nvSpPr>
            <p:spPr>
              <a:xfrm>
                <a:off x="821891" y="247732"/>
                <a:ext cx="68992" cy="67552"/>
              </a:xfrm>
              <a:custGeom>
                <a:avLst/>
                <a:gdLst/>
                <a:ahLst/>
                <a:cxnLst/>
                <a:rect l="l" t="t" r="r" b="b"/>
                <a:pathLst>
                  <a:path w="2156" h="2111" extrusionOk="0">
                    <a:moveTo>
                      <a:pt x="1138" y="0"/>
                    </a:moveTo>
                    <a:cubicBezTo>
                      <a:pt x="1028" y="0"/>
                      <a:pt x="918" y="45"/>
                      <a:pt x="834" y="134"/>
                    </a:cubicBezTo>
                    <a:lnTo>
                      <a:pt x="168" y="801"/>
                    </a:lnTo>
                    <a:cubicBezTo>
                      <a:pt x="1" y="968"/>
                      <a:pt x="1" y="1242"/>
                      <a:pt x="168" y="1408"/>
                    </a:cubicBezTo>
                    <a:cubicBezTo>
                      <a:pt x="251" y="1492"/>
                      <a:pt x="361" y="1533"/>
                      <a:pt x="471" y="1533"/>
                    </a:cubicBezTo>
                    <a:cubicBezTo>
                      <a:pt x="581" y="1533"/>
                      <a:pt x="691" y="1492"/>
                      <a:pt x="775" y="1408"/>
                    </a:cubicBezTo>
                    <a:lnTo>
                      <a:pt x="811" y="1385"/>
                    </a:lnTo>
                    <a:lnTo>
                      <a:pt x="1537" y="2111"/>
                    </a:lnTo>
                    <a:cubicBezTo>
                      <a:pt x="1727" y="1897"/>
                      <a:pt x="1930" y="1694"/>
                      <a:pt x="2156" y="1504"/>
                    </a:cubicBezTo>
                    <a:lnTo>
                      <a:pt x="1418" y="765"/>
                    </a:lnTo>
                    <a:lnTo>
                      <a:pt x="1442" y="742"/>
                    </a:lnTo>
                    <a:cubicBezTo>
                      <a:pt x="1608" y="575"/>
                      <a:pt x="1608" y="301"/>
                      <a:pt x="1442" y="134"/>
                    </a:cubicBezTo>
                    <a:cubicBezTo>
                      <a:pt x="1358" y="45"/>
                      <a:pt x="1248" y="0"/>
                      <a:pt x="1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2"/>
              <p:cNvSpPr/>
              <p:nvPr/>
            </p:nvSpPr>
            <p:spPr>
              <a:xfrm>
                <a:off x="770083" y="345268"/>
                <a:ext cx="68224" cy="56576"/>
              </a:xfrm>
              <a:custGeom>
                <a:avLst/>
                <a:gdLst/>
                <a:ahLst/>
                <a:cxnLst/>
                <a:rect l="l" t="t" r="r" b="b"/>
                <a:pathLst>
                  <a:path w="2132" h="1768" extrusionOk="0">
                    <a:moveTo>
                      <a:pt x="719" y="1"/>
                    </a:moveTo>
                    <a:cubicBezTo>
                      <a:pt x="526" y="1"/>
                      <a:pt x="358" y="124"/>
                      <a:pt x="298" y="313"/>
                    </a:cubicBezTo>
                    <a:lnTo>
                      <a:pt x="60" y="1230"/>
                    </a:lnTo>
                    <a:cubicBezTo>
                      <a:pt x="1" y="1456"/>
                      <a:pt x="132" y="1694"/>
                      <a:pt x="370" y="1754"/>
                    </a:cubicBezTo>
                    <a:cubicBezTo>
                      <a:pt x="404" y="1763"/>
                      <a:pt x="440" y="1768"/>
                      <a:pt x="476" y="1768"/>
                    </a:cubicBezTo>
                    <a:cubicBezTo>
                      <a:pt x="660" y="1768"/>
                      <a:pt x="844" y="1644"/>
                      <a:pt x="894" y="1444"/>
                    </a:cubicBezTo>
                    <a:lnTo>
                      <a:pt x="906" y="1408"/>
                    </a:lnTo>
                    <a:lnTo>
                      <a:pt x="1906" y="1682"/>
                    </a:lnTo>
                    <a:cubicBezTo>
                      <a:pt x="1953" y="1396"/>
                      <a:pt x="2037" y="1111"/>
                      <a:pt x="2132" y="849"/>
                    </a:cubicBezTo>
                    <a:lnTo>
                      <a:pt x="1132" y="575"/>
                    </a:lnTo>
                    <a:lnTo>
                      <a:pt x="1132" y="539"/>
                    </a:lnTo>
                    <a:cubicBezTo>
                      <a:pt x="1203" y="313"/>
                      <a:pt x="1060" y="75"/>
                      <a:pt x="834" y="15"/>
                    </a:cubicBezTo>
                    <a:cubicBezTo>
                      <a:pt x="795" y="6"/>
                      <a:pt x="757" y="1"/>
                      <a:pt x="7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2"/>
              <p:cNvSpPr/>
              <p:nvPr/>
            </p:nvSpPr>
            <p:spPr>
              <a:xfrm>
                <a:off x="770083" y="462100"/>
                <a:ext cx="68224" cy="56736"/>
              </a:xfrm>
              <a:custGeom>
                <a:avLst/>
                <a:gdLst/>
                <a:ahLst/>
                <a:cxnLst/>
                <a:rect l="l" t="t" r="r" b="b"/>
                <a:pathLst>
                  <a:path w="2132" h="1773" extrusionOk="0">
                    <a:moveTo>
                      <a:pt x="491" y="0"/>
                    </a:moveTo>
                    <a:cubicBezTo>
                      <a:pt x="450" y="0"/>
                      <a:pt x="409" y="6"/>
                      <a:pt x="370" y="20"/>
                    </a:cubicBezTo>
                    <a:cubicBezTo>
                      <a:pt x="132" y="79"/>
                      <a:pt x="1" y="317"/>
                      <a:pt x="60" y="543"/>
                    </a:cubicBezTo>
                    <a:lnTo>
                      <a:pt x="298" y="1448"/>
                    </a:lnTo>
                    <a:cubicBezTo>
                      <a:pt x="358" y="1648"/>
                      <a:pt x="527" y="1772"/>
                      <a:pt x="720" y="1772"/>
                    </a:cubicBezTo>
                    <a:cubicBezTo>
                      <a:pt x="757" y="1772"/>
                      <a:pt x="795" y="1767"/>
                      <a:pt x="834" y="1758"/>
                    </a:cubicBezTo>
                    <a:cubicBezTo>
                      <a:pt x="1060" y="1698"/>
                      <a:pt x="1203" y="1460"/>
                      <a:pt x="1132" y="1222"/>
                    </a:cubicBezTo>
                    <a:lnTo>
                      <a:pt x="1132" y="1186"/>
                    </a:lnTo>
                    <a:lnTo>
                      <a:pt x="2132" y="924"/>
                    </a:lnTo>
                    <a:cubicBezTo>
                      <a:pt x="2037" y="651"/>
                      <a:pt x="1953" y="377"/>
                      <a:pt x="1906" y="91"/>
                    </a:cubicBezTo>
                    <a:lnTo>
                      <a:pt x="906" y="353"/>
                    </a:lnTo>
                    <a:lnTo>
                      <a:pt x="894" y="317"/>
                    </a:lnTo>
                    <a:cubicBezTo>
                      <a:pt x="845" y="123"/>
                      <a:pt x="670" y="0"/>
                      <a:pt x="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2"/>
              <p:cNvSpPr/>
              <p:nvPr/>
            </p:nvSpPr>
            <p:spPr>
              <a:xfrm>
                <a:off x="821891" y="548436"/>
                <a:ext cx="68992" cy="67648"/>
              </a:xfrm>
              <a:custGeom>
                <a:avLst/>
                <a:gdLst/>
                <a:ahLst/>
                <a:cxnLst/>
                <a:rect l="l" t="t" r="r" b="b"/>
                <a:pathLst>
                  <a:path w="2156" h="2114" extrusionOk="0">
                    <a:moveTo>
                      <a:pt x="1537" y="0"/>
                    </a:moveTo>
                    <a:lnTo>
                      <a:pt x="811" y="739"/>
                    </a:lnTo>
                    <a:lnTo>
                      <a:pt x="775" y="715"/>
                    </a:lnTo>
                    <a:cubicBezTo>
                      <a:pt x="691" y="631"/>
                      <a:pt x="581" y="590"/>
                      <a:pt x="471" y="590"/>
                    </a:cubicBezTo>
                    <a:cubicBezTo>
                      <a:pt x="361" y="590"/>
                      <a:pt x="251" y="631"/>
                      <a:pt x="168" y="715"/>
                    </a:cubicBezTo>
                    <a:cubicBezTo>
                      <a:pt x="1" y="881"/>
                      <a:pt x="1" y="1155"/>
                      <a:pt x="168" y="1322"/>
                    </a:cubicBezTo>
                    <a:lnTo>
                      <a:pt x="834" y="1989"/>
                    </a:lnTo>
                    <a:cubicBezTo>
                      <a:pt x="918" y="2072"/>
                      <a:pt x="1028" y="2114"/>
                      <a:pt x="1138" y="2114"/>
                    </a:cubicBezTo>
                    <a:cubicBezTo>
                      <a:pt x="1248" y="2114"/>
                      <a:pt x="1358" y="2072"/>
                      <a:pt x="1442" y="1989"/>
                    </a:cubicBezTo>
                    <a:cubicBezTo>
                      <a:pt x="1608" y="1822"/>
                      <a:pt x="1608" y="1548"/>
                      <a:pt x="1442" y="1382"/>
                    </a:cubicBezTo>
                    <a:lnTo>
                      <a:pt x="1418" y="1346"/>
                    </a:lnTo>
                    <a:lnTo>
                      <a:pt x="2156" y="620"/>
                    </a:lnTo>
                    <a:cubicBezTo>
                      <a:pt x="1930" y="429"/>
                      <a:pt x="1727" y="227"/>
                      <a:pt x="1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2"/>
              <p:cNvSpPr/>
              <p:nvPr/>
            </p:nvSpPr>
            <p:spPr>
              <a:xfrm>
                <a:off x="919043" y="601012"/>
                <a:ext cx="59872" cy="66784"/>
              </a:xfrm>
              <a:custGeom>
                <a:avLst/>
                <a:gdLst/>
                <a:ahLst/>
                <a:cxnLst/>
                <a:rect l="l" t="t" r="r" b="b"/>
                <a:pathLst>
                  <a:path w="1871" h="2087" extrusionOk="0">
                    <a:moveTo>
                      <a:pt x="894" y="0"/>
                    </a:moveTo>
                    <a:lnTo>
                      <a:pt x="632" y="1001"/>
                    </a:lnTo>
                    <a:lnTo>
                      <a:pt x="596" y="1001"/>
                    </a:lnTo>
                    <a:cubicBezTo>
                      <a:pt x="554" y="989"/>
                      <a:pt x="513" y="983"/>
                      <a:pt x="473" y="983"/>
                    </a:cubicBezTo>
                    <a:cubicBezTo>
                      <a:pt x="275" y="983"/>
                      <a:pt x="110" y="1120"/>
                      <a:pt x="61" y="1298"/>
                    </a:cubicBezTo>
                    <a:cubicBezTo>
                      <a:pt x="1" y="1536"/>
                      <a:pt x="132" y="1763"/>
                      <a:pt x="370" y="1834"/>
                    </a:cubicBezTo>
                    <a:lnTo>
                      <a:pt x="1275" y="2072"/>
                    </a:lnTo>
                    <a:cubicBezTo>
                      <a:pt x="1312" y="2082"/>
                      <a:pt x="1349" y="2086"/>
                      <a:pt x="1385" y="2086"/>
                    </a:cubicBezTo>
                    <a:cubicBezTo>
                      <a:pt x="1574" y="2086"/>
                      <a:pt x="1749" y="1962"/>
                      <a:pt x="1799" y="1763"/>
                    </a:cubicBezTo>
                    <a:cubicBezTo>
                      <a:pt x="1870" y="1536"/>
                      <a:pt x="1727" y="1298"/>
                      <a:pt x="1501" y="1239"/>
                    </a:cubicBezTo>
                    <a:lnTo>
                      <a:pt x="1465" y="1227"/>
                    </a:lnTo>
                    <a:lnTo>
                      <a:pt x="1727" y="227"/>
                    </a:lnTo>
                    <a:cubicBezTo>
                      <a:pt x="1442" y="179"/>
                      <a:pt x="1168" y="96"/>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2"/>
              <p:cNvSpPr/>
              <p:nvPr/>
            </p:nvSpPr>
            <p:spPr>
              <a:xfrm>
                <a:off x="1036035" y="601012"/>
                <a:ext cx="59456" cy="66784"/>
              </a:xfrm>
              <a:custGeom>
                <a:avLst/>
                <a:gdLst/>
                <a:ahLst/>
                <a:cxnLst/>
                <a:rect l="l" t="t" r="r" b="b"/>
                <a:pathLst>
                  <a:path w="1858" h="2087" extrusionOk="0">
                    <a:moveTo>
                      <a:pt x="965" y="0"/>
                    </a:moveTo>
                    <a:cubicBezTo>
                      <a:pt x="703" y="96"/>
                      <a:pt x="417" y="179"/>
                      <a:pt x="131" y="227"/>
                    </a:cubicBezTo>
                    <a:lnTo>
                      <a:pt x="405" y="1227"/>
                    </a:lnTo>
                    <a:lnTo>
                      <a:pt x="369" y="1239"/>
                    </a:lnTo>
                    <a:cubicBezTo>
                      <a:pt x="131" y="1298"/>
                      <a:pt x="0" y="1536"/>
                      <a:pt x="60" y="1763"/>
                    </a:cubicBezTo>
                    <a:cubicBezTo>
                      <a:pt x="110" y="1962"/>
                      <a:pt x="285" y="2086"/>
                      <a:pt x="474" y="2086"/>
                    </a:cubicBezTo>
                    <a:cubicBezTo>
                      <a:pt x="510" y="2086"/>
                      <a:pt x="547" y="2082"/>
                      <a:pt x="584" y="2072"/>
                    </a:cubicBezTo>
                    <a:lnTo>
                      <a:pt x="1500" y="1834"/>
                    </a:lnTo>
                    <a:cubicBezTo>
                      <a:pt x="1727" y="1763"/>
                      <a:pt x="1858" y="1536"/>
                      <a:pt x="1798" y="1298"/>
                    </a:cubicBezTo>
                    <a:cubicBezTo>
                      <a:pt x="1749" y="1120"/>
                      <a:pt x="1584" y="983"/>
                      <a:pt x="1393" y="983"/>
                    </a:cubicBezTo>
                    <a:cubicBezTo>
                      <a:pt x="1354" y="983"/>
                      <a:pt x="1314" y="989"/>
                      <a:pt x="1274" y="1001"/>
                    </a:cubicBezTo>
                    <a:lnTo>
                      <a:pt x="1238" y="1001"/>
                    </a:lnTo>
                    <a:lnTo>
                      <a:pt x="9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2"/>
              <p:cNvSpPr/>
              <p:nvPr/>
            </p:nvSpPr>
            <p:spPr>
              <a:xfrm>
                <a:off x="1124035" y="548436"/>
                <a:ext cx="68992" cy="67648"/>
              </a:xfrm>
              <a:custGeom>
                <a:avLst/>
                <a:gdLst/>
                <a:ahLst/>
                <a:cxnLst/>
                <a:rect l="l" t="t" r="r" b="b"/>
                <a:pathLst>
                  <a:path w="2156" h="2114" extrusionOk="0">
                    <a:moveTo>
                      <a:pt x="608" y="0"/>
                    </a:moveTo>
                    <a:cubicBezTo>
                      <a:pt x="417" y="227"/>
                      <a:pt x="215" y="429"/>
                      <a:pt x="1" y="620"/>
                    </a:cubicBezTo>
                    <a:lnTo>
                      <a:pt x="727" y="1346"/>
                    </a:lnTo>
                    <a:lnTo>
                      <a:pt x="703" y="1382"/>
                    </a:lnTo>
                    <a:cubicBezTo>
                      <a:pt x="536" y="1548"/>
                      <a:pt x="536" y="1822"/>
                      <a:pt x="703" y="1989"/>
                    </a:cubicBezTo>
                    <a:cubicBezTo>
                      <a:pt x="786" y="2072"/>
                      <a:pt x="896" y="2114"/>
                      <a:pt x="1007" y="2114"/>
                    </a:cubicBezTo>
                    <a:cubicBezTo>
                      <a:pt x="1117" y="2114"/>
                      <a:pt x="1227" y="2072"/>
                      <a:pt x="1310" y="1989"/>
                    </a:cubicBezTo>
                    <a:lnTo>
                      <a:pt x="1977" y="1322"/>
                    </a:lnTo>
                    <a:cubicBezTo>
                      <a:pt x="2156" y="1155"/>
                      <a:pt x="2156" y="881"/>
                      <a:pt x="1977" y="715"/>
                    </a:cubicBezTo>
                    <a:cubicBezTo>
                      <a:pt x="1894" y="631"/>
                      <a:pt x="1783" y="590"/>
                      <a:pt x="1673" y="590"/>
                    </a:cubicBezTo>
                    <a:cubicBezTo>
                      <a:pt x="1563" y="590"/>
                      <a:pt x="1453" y="631"/>
                      <a:pt x="1370" y="715"/>
                    </a:cubicBezTo>
                    <a:lnTo>
                      <a:pt x="1346" y="739"/>
                    </a:lnTo>
                    <a:lnTo>
                      <a:pt x="6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2"/>
              <p:cNvSpPr/>
              <p:nvPr/>
            </p:nvSpPr>
            <p:spPr>
              <a:xfrm>
                <a:off x="1176611" y="461876"/>
                <a:ext cx="68224" cy="56960"/>
              </a:xfrm>
              <a:custGeom>
                <a:avLst/>
                <a:gdLst/>
                <a:ahLst/>
                <a:cxnLst/>
                <a:rect l="l" t="t" r="r" b="b"/>
                <a:pathLst>
                  <a:path w="2132" h="1780" extrusionOk="0">
                    <a:moveTo>
                      <a:pt x="1653" y="0"/>
                    </a:moveTo>
                    <a:cubicBezTo>
                      <a:pt x="1464" y="0"/>
                      <a:pt x="1287" y="125"/>
                      <a:pt x="1227" y="324"/>
                    </a:cubicBezTo>
                    <a:lnTo>
                      <a:pt x="1227" y="360"/>
                    </a:lnTo>
                    <a:lnTo>
                      <a:pt x="227" y="98"/>
                    </a:lnTo>
                    <a:cubicBezTo>
                      <a:pt x="167" y="384"/>
                      <a:pt x="96" y="658"/>
                      <a:pt x="1" y="931"/>
                    </a:cubicBezTo>
                    <a:lnTo>
                      <a:pt x="1001" y="1193"/>
                    </a:lnTo>
                    <a:lnTo>
                      <a:pt x="989" y="1229"/>
                    </a:lnTo>
                    <a:cubicBezTo>
                      <a:pt x="929" y="1467"/>
                      <a:pt x="1060" y="1705"/>
                      <a:pt x="1298" y="1765"/>
                    </a:cubicBezTo>
                    <a:cubicBezTo>
                      <a:pt x="1335" y="1774"/>
                      <a:pt x="1372" y="1779"/>
                      <a:pt x="1408" y="1779"/>
                    </a:cubicBezTo>
                    <a:cubicBezTo>
                      <a:pt x="1597" y="1779"/>
                      <a:pt x="1772" y="1655"/>
                      <a:pt x="1822" y="1455"/>
                    </a:cubicBezTo>
                    <a:lnTo>
                      <a:pt x="2060" y="550"/>
                    </a:lnTo>
                    <a:cubicBezTo>
                      <a:pt x="2132" y="324"/>
                      <a:pt x="1989" y="86"/>
                      <a:pt x="1763" y="15"/>
                    </a:cubicBezTo>
                    <a:cubicBezTo>
                      <a:pt x="1726" y="5"/>
                      <a:pt x="1689" y="0"/>
                      <a:pt x="16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2"/>
              <p:cNvSpPr/>
              <p:nvPr/>
            </p:nvSpPr>
            <p:spPr>
              <a:xfrm>
                <a:off x="1176611" y="345268"/>
                <a:ext cx="68224" cy="56576"/>
              </a:xfrm>
              <a:custGeom>
                <a:avLst/>
                <a:gdLst/>
                <a:ahLst/>
                <a:cxnLst/>
                <a:rect l="l" t="t" r="r" b="b"/>
                <a:pathLst>
                  <a:path w="2132" h="1768" extrusionOk="0">
                    <a:moveTo>
                      <a:pt x="1409" y="1"/>
                    </a:moveTo>
                    <a:cubicBezTo>
                      <a:pt x="1372" y="1"/>
                      <a:pt x="1335" y="6"/>
                      <a:pt x="1298" y="15"/>
                    </a:cubicBezTo>
                    <a:cubicBezTo>
                      <a:pt x="1060" y="75"/>
                      <a:pt x="929" y="313"/>
                      <a:pt x="989" y="539"/>
                    </a:cubicBezTo>
                    <a:lnTo>
                      <a:pt x="1001" y="575"/>
                    </a:lnTo>
                    <a:lnTo>
                      <a:pt x="1" y="849"/>
                    </a:lnTo>
                    <a:cubicBezTo>
                      <a:pt x="96" y="1111"/>
                      <a:pt x="167" y="1396"/>
                      <a:pt x="227" y="1682"/>
                    </a:cubicBezTo>
                    <a:lnTo>
                      <a:pt x="1227" y="1408"/>
                    </a:lnTo>
                    <a:lnTo>
                      <a:pt x="1227" y="1444"/>
                    </a:lnTo>
                    <a:cubicBezTo>
                      <a:pt x="1287" y="1644"/>
                      <a:pt x="1464" y="1768"/>
                      <a:pt x="1653" y="1768"/>
                    </a:cubicBezTo>
                    <a:cubicBezTo>
                      <a:pt x="1689" y="1768"/>
                      <a:pt x="1726" y="1763"/>
                      <a:pt x="1763" y="1754"/>
                    </a:cubicBezTo>
                    <a:cubicBezTo>
                      <a:pt x="1989" y="1694"/>
                      <a:pt x="2132" y="1456"/>
                      <a:pt x="2060" y="1230"/>
                    </a:cubicBezTo>
                    <a:lnTo>
                      <a:pt x="1822" y="313"/>
                    </a:lnTo>
                    <a:cubicBezTo>
                      <a:pt x="1772" y="124"/>
                      <a:pt x="1597" y="1"/>
                      <a:pt x="14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2"/>
              <p:cNvSpPr/>
              <p:nvPr/>
            </p:nvSpPr>
            <p:spPr>
              <a:xfrm>
                <a:off x="1124035" y="247732"/>
                <a:ext cx="68992" cy="67552"/>
              </a:xfrm>
              <a:custGeom>
                <a:avLst/>
                <a:gdLst/>
                <a:ahLst/>
                <a:cxnLst/>
                <a:rect l="l" t="t" r="r" b="b"/>
                <a:pathLst>
                  <a:path w="2156" h="2111" extrusionOk="0">
                    <a:moveTo>
                      <a:pt x="1007" y="0"/>
                    </a:moveTo>
                    <a:cubicBezTo>
                      <a:pt x="896" y="0"/>
                      <a:pt x="786" y="45"/>
                      <a:pt x="703" y="134"/>
                    </a:cubicBezTo>
                    <a:cubicBezTo>
                      <a:pt x="536" y="301"/>
                      <a:pt x="536" y="575"/>
                      <a:pt x="703" y="742"/>
                    </a:cubicBezTo>
                    <a:lnTo>
                      <a:pt x="727" y="765"/>
                    </a:lnTo>
                    <a:lnTo>
                      <a:pt x="1" y="1504"/>
                    </a:lnTo>
                    <a:cubicBezTo>
                      <a:pt x="215" y="1694"/>
                      <a:pt x="417" y="1897"/>
                      <a:pt x="608" y="2111"/>
                    </a:cubicBezTo>
                    <a:lnTo>
                      <a:pt x="1346" y="1385"/>
                    </a:lnTo>
                    <a:lnTo>
                      <a:pt x="1370" y="1408"/>
                    </a:lnTo>
                    <a:cubicBezTo>
                      <a:pt x="1453" y="1492"/>
                      <a:pt x="1563" y="1533"/>
                      <a:pt x="1673" y="1533"/>
                    </a:cubicBezTo>
                    <a:cubicBezTo>
                      <a:pt x="1783" y="1533"/>
                      <a:pt x="1894" y="1492"/>
                      <a:pt x="1977" y="1408"/>
                    </a:cubicBezTo>
                    <a:cubicBezTo>
                      <a:pt x="2156" y="1242"/>
                      <a:pt x="2156" y="968"/>
                      <a:pt x="1977" y="801"/>
                    </a:cubicBezTo>
                    <a:lnTo>
                      <a:pt x="1310" y="134"/>
                    </a:lnTo>
                    <a:cubicBezTo>
                      <a:pt x="1227" y="45"/>
                      <a:pt x="1117" y="0"/>
                      <a:pt x="10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2"/>
              <p:cNvSpPr/>
              <p:nvPr/>
            </p:nvSpPr>
            <p:spPr>
              <a:xfrm>
                <a:off x="1036035" y="196180"/>
                <a:ext cx="59456" cy="66528"/>
              </a:xfrm>
              <a:custGeom>
                <a:avLst/>
                <a:gdLst/>
                <a:ahLst/>
                <a:cxnLst/>
                <a:rect l="l" t="t" r="r" b="b"/>
                <a:pathLst>
                  <a:path w="1858" h="2079" extrusionOk="0">
                    <a:moveTo>
                      <a:pt x="464" y="0"/>
                    </a:moveTo>
                    <a:cubicBezTo>
                      <a:pt x="279" y="0"/>
                      <a:pt x="109" y="130"/>
                      <a:pt x="60" y="317"/>
                    </a:cubicBezTo>
                    <a:cubicBezTo>
                      <a:pt x="0" y="555"/>
                      <a:pt x="131" y="781"/>
                      <a:pt x="369" y="852"/>
                    </a:cubicBezTo>
                    <a:lnTo>
                      <a:pt x="405" y="852"/>
                    </a:lnTo>
                    <a:lnTo>
                      <a:pt x="131" y="1853"/>
                    </a:lnTo>
                    <a:cubicBezTo>
                      <a:pt x="417" y="1912"/>
                      <a:pt x="703" y="1984"/>
                      <a:pt x="965" y="2079"/>
                    </a:cubicBezTo>
                    <a:lnTo>
                      <a:pt x="1238" y="1079"/>
                    </a:lnTo>
                    <a:lnTo>
                      <a:pt x="1274" y="1091"/>
                    </a:lnTo>
                    <a:cubicBezTo>
                      <a:pt x="1311" y="1100"/>
                      <a:pt x="1347" y="1104"/>
                      <a:pt x="1383" y="1104"/>
                    </a:cubicBezTo>
                    <a:cubicBezTo>
                      <a:pt x="1578" y="1104"/>
                      <a:pt x="1748" y="972"/>
                      <a:pt x="1798" y="781"/>
                    </a:cubicBezTo>
                    <a:cubicBezTo>
                      <a:pt x="1858" y="555"/>
                      <a:pt x="1727" y="317"/>
                      <a:pt x="1500" y="257"/>
                    </a:cubicBezTo>
                    <a:lnTo>
                      <a:pt x="584" y="19"/>
                    </a:lnTo>
                    <a:cubicBezTo>
                      <a:pt x="544" y="6"/>
                      <a:pt x="504" y="0"/>
                      <a:pt x="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944030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13EF-65B8-D3FE-5037-8C034ACC8A9D}"/>
              </a:ext>
            </a:extLst>
          </p:cNvPr>
          <p:cNvSpPr>
            <a:spLocks noGrp="1"/>
          </p:cNvSpPr>
          <p:nvPr>
            <p:ph type="title"/>
          </p:nvPr>
        </p:nvSpPr>
        <p:spPr/>
        <p:txBody>
          <a:bodyPr/>
          <a:lstStyle/>
          <a:p>
            <a:r>
              <a:rPr lang="en-US"/>
              <a:t>Table </a:t>
            </a:r>
            <a:r>
              <a:rPr lang="en-US" b="0"/>
              <a:t>Province</a:t>
            </a:r>
            <a:endParaRPr lang="en-US"/>
          </a:p>
        </p:txBody>
      </p:sp>
      <p:sp>
        <p:nvSpPr>
          <p:cNvPr id="3" name="Text Placeholder 2">
            <a:extLst>
              <a:ext uri="{FF2B5EF4-FFF2-40B4-BE49-F238E27FC236}">
                <a16:creationId xmlns:a16="http://schemas.microsoft.com/office/drawing/2014/main" id="{7FE8B116-0DCE-55B8-D97D-8ED8D60CF566}"/>
              </a:ext>
            </a:extLst>
          </p:cNvPr>
          <p:cNvSpPr>
            <a:spLocks noGrp="1"/>
          </p:cNvSpPr>
          <p:nvPr>
            <p:ph type="body" idx="1"/>
          </p:nvPr>
        </p:nvSpPr>
        <p:spPr>
          <a:xfrm>
            <a:off x="737325" y="1150945"/>
            <a:ext cx="3213000" cy="1761848"/>
          </a:xfrm>
        </p:spPr>
        <p:txBody>
          <a:bodyPr/>
          <a:lstStyle/>
          <a:p>
            <a:pPr marL="114300" indent="0">
              <a:buNone/>
            </a:pPr>
            <a:r>
              <a:rPr lang="en-US" sz="1400" b="1"/>
              <a:t>This Table Contains: </a:t>
            </a:r>
            <a:endParaRPr lang="en-US"/>
          </a:p>
          <a:p>
            <a:pPr>
              <a:lnSpc>
                <a:spcPct val="114999"/>
              </a:lnSpc>
            </a:pPr>
            <a:r>
              <a:rPr lang="en-US" sz="1400"/>
              <a:t>All province names and province codes in Canada</a:t>
            </a:r>
            <a:endParaRPr lang="en-US"/>
          </a:p>
          <a:p>
            <a:pPr marL="114300" indent="0">
              <a:lnSpc>
                <a:spcPct val="114999"/>
              </a:lnSpc>
              <a:buNone/>
            </a:pPr>
            <a:endParaRPr lang="en-US" sz="1400"/>
          </a:p>
          <a:p>
            <a:pPr marL="114300" indent="0">
              <a:lnSpc>
                <a:spcPct val="114999"/>
              </a:lnSpc>
              <a:buNone/>
            </a:pPr>
            <a:r>
              <a:rPr lang="en-US" sz="1400" b="1"/>
              <a:t>Primary Key: </a:t>
            </a:r>
            <a:r>
              <a:rPr lang="en-US" sz="1400"/>
              <a:t>Province Code </a:t>
            </a:r>
            <a:endParaRPr lang="en-US"/>
          </a:p>
          <a:p>
            <a:pPr marL="400050" indent="-285750">
              <a:lnSpc>
                <a:spcPct val="114999"/>
              </a:lnSpc>
            </a:pPr>
            <a:r>
              <a:rPr lang="en-US" sz="1400"/>
              <a:t>Also used as a Foreign key in the other tables (to distinguish data by province)</a:t>
            </a:r>
            <a:endParaRPr lang="en-US"/>
          </a:p>
        </p:txBody>
      </p:sp>
      <p:pic>
        <p:nvPicPr>
          <p:cNvPr id="7" name="Picture 9">
            <a:extLst>
              <a:ext uri="{FF2B5EF4-FFF2-40B4-BE49-F238E27FC236}">
                <a16:creationId xmlns:a16="http://schemas.microsoft.com/office/drawing/2014/main" id="{2EF07396-0337-083F-A6FB-6BEADA9D285C}"/>
              </a:ext>
            </a:extLst>
          </p:cNvPr>
          <p:cNvPicPr>
            <a:picLocks noChangeAspect="1"/>
          </p:cNvPicPr>
          <p:nvPr/>
        </p:nvPicPr>
        <p:blipFill>
          <a:blip r:embed="rId2"/>
          <a:stretch>
            <a:fillRect/>
          </a:stretch>
        </p:blipFill>
        <p:spPr>
          <a:xfrm>
            <a:off x="4088119" y="529350"/>
            <a:ext cx="5032434" cy="1178502"/>
          </a:xfrm>
          <a:prstGeom prst="rect">
            <a:avLst/>
          </a:prstGeom>
        </p:spPr>
      </p:pic>
      <p:pic>
        <p:nvPicPr>
          <p:cNvPr id="9" name="Picture 10" descr="Table&#10;&#10;Description automatically generated">
            <a:extLst>
              <a:ext uri="{FF2B5EF4-FFF2-40B4-BE49-F238E27FC236}">
                <a16:creationId xmlns:a16="http://schemas.microsoft.com/office/drawing/2014/main" id="{ABD92661-475B-DD6E-9F44-0F2426BAD57D}"/>
              </a:ext>
            </a:extLst>
          </p:cNvPr>
          <p:cNvPicPr>
            <a:picLocks noChangeAspect="1"/>
          </p:cNvPicPr>
          <p:nvPr/>
        </p:nvPicPr>
        <p:blipFill>
          <a:blip r:embed="rId3"/>
          <a:stretch>
            <a:fillRect/>
          </a:stretch>
        </p:blipFill>
        <p:spPr>
          <a:xfrm>
            <a:off x="4142129" y="1753513"/>
            <a:ext cx="2743200" cy="2319917"/>
          </a:xfrm>
          <a:prstGeom prst="rect">
            <a:avLst/>
          </a:prstGeom>
        </p:spPr>
      </p:pic>
      <p:sp>
        <p:nvSpPr>
          <p:cNvPr id="25" name="Google Shape;275;p38">
            <a:extLst>
              <a:ext uri="{FF2B5EF4-FFF2-40B4-BE49-F238E27FC236}">
                <a16:creationId xmlns:a16="http://schemas.microsoft.com/office/drawing/2014/main" id="{1801B675-FDBE-78F2-B380-759AF12FB20C}"/>
              </a:ext>
            </a:extLst>
          </p:cNvPr>
          <p:cNvSpPr/>
          <p:nvPr/>
        </p:nvSpPr>
        <p:spPr>
          <a:xfrm>
            <a:off x="68974" y="4832531"/>
            <a:ext cx="136032" cy="151872"/>
          </a:xfrm>
          <a:custGeom>
            <a:avLst/>
            <a:gdLst/>
            <a:ahLst/>
            <a:cxnLst/>
            <a:rect l="l" t="t" r="r" b="b"/>
            <a:pathLst>
              <a:path w="4251" h="4746" extrusionOk="0">
                <a:moveTo>
                  <a:pt x="2215" y="1"/>
                </a:moveTo>
                <a:cubicBezTo>
                  <a:pt x="1596" y="215"/>
                  <a:pt x="965" y="382"/>
                  <a:pt x="310" y="513"/>
                </a:cubicBezTo>
                <a:lnTo>
                  <a:pt x="917" y="2787"/>
                </a:lnTo>
                <a:lnTo>
                  <a:pt x="834" y="2810"/>
                </a:lnTo>
                <a:cubicBezTo>
                  <a:pt x="310" y="2953"/>
                  <a:pt x="0" y="3489"/>
                  <a:pt x="143" y="4013"/>
                </a:cubicBezTo>
                <a:cubicBezTo>
                  <a:pt x="264" y="4456"/>
                  <a:pt x="665" y="4745"/>
                  <a:pt x="1103" y="4745"/>
                </a:cubicBezTo>
                <a:cubicBezTo>
                  <a:pt x="1183" y="4745"/>
                  <a:pt x="1264" y="4736"/>
                  <a:pt x="1346" y="4715"/>
                </a:cubicBezTo>
                <a:lnTo>
                  <a:pt x="3417" y="4156"/>
                </a:lnTo>
                <a:cubicBezTo>
                  <a:pt x="3941" y="4013"/>
                  <a:pt x="4251" y="3477"/>
                  <a:pt x="4120" y="2953"/>
                </a:cubicBezTo>
                <a:cubicBezTo>
                  <a:pt x="3999" y="2522"/>
                  <a:pt x="3609" y="2218"/>
                  <a:pt x="3161" y="2218"/>
                </a:cubicBezTo>
                <a:cubicBezTo>
                  <a:pt x="3077" y="2218"/>
                  <a:pt x="2992" y="2228"/>
                  <a:pt x="2905" y="2251"/>
                </a:cubicBezTo>
                <a:lnTo>
                  <a:pt x="2822" y="2275"/>
                </a:lnTo>
                <a:lnTo>
                  <a:pt x="2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6;p38">
            <a:extLst>
              <a:ext uri="{FF2B5EF4-FFF2-40B4-BE49-F238E27FC236}">
                <a16:creationId xmlns:a16="http://schemas.microsoft.com/office/drawing/2014/main" id="{F8DA30BA-67BE-F1E9-01EC-D97D2D3DB6B9}"/>
              </a:ext>
            </a:extLst>
          </p:cNvPr>
          <p:cNvSpPr/>
          <p:nvPr/>
        </p:nvSpPr>
        <p:spPr>
          <a:xfrm>
            <a:off x="269742" y="4712531"/>
            <a:ext cx="157024" cy="153952"/>
          </a:xfrm>
          <a:custGeom>
            <a:avLst/>
            <a:gdLst/>
            <a:ahLst/>
            <a:cxnLst/>
            <a:rect l="l" t="t" r="r" b="b"/>
            <a:pathLst>
              <a:path w="4907" h="4811" extrusionOk="0">
                <a:moveTo>
                  <a:pt x="1394" y="0"/>
                </a:moveTo>
                <a:cubicBezTo>
                  <a:pt x="965" y="500"/>
                  <a:pt x="501" y="964"/>
                  <a:pt x="1" y="1393"/>
                </a:cubicBezTo>
                <a:lnTo>
                  <a:pt x="1668" y="3072"/>
                </a:lnTo>
                <a:lnTo>
                  <a:pt x="1608" y="3131"/>
                </a:lnTo>
                <a:cubicBezTo>
                  <a:pt x="1227" y="3512"/>
                  <a:pt x="1227" y="4143"/>
                  <a:pt x="1608" y="4524"/>
                </a:cubicBezTo>
                <a:cubicBezTo>
                  <a:pt x="1804" y="4715"/>
                  <a:pt x="2057" y="4810"/>
                  <a:pt x="2309" y="4810"/>
                </a:cubicBezTo>
                <a:cubicBezTo>
                  <a:pt x="2561" y="4810"/>
                  <a:pt x="2811" y="4715"/>
                  <a:pt x="3001" y="4524"/>
                </a:cubicBezTo>
                <a:lnTo>
                  <a:pt x="4525" y="3000"/>
                </a:lnTo>
                <a:cubicBezTo>
                  <a:pt x="4906" y="2619"/>
                  <a:pt x="4906" y="2000"/>
                  <a:pt x="4525" y="1619"/>
                </a:cubicBezTo>
                <a:cubicBezTo>
                  <a:pt x="4329" y="1423"/>
                  <a:pt x="4076" y="1325"/>
                  <a:pt x="3824" y="1325"/>
                </a:cubicBezTo>
                <a:cubicBezTo>
                  <a:pt x="3573" y="1325"/>
                  <a:pt x="3323" y="1423"/>
                  <a:pt x="3132" y="1619"/>
                </a:cubicBezTo>
                <a:lnTo>
                  <a:pt x="3061" y="1679"/>
                </a:lnTo>
                <a:lnTo>
                  <a:pt x="1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7;p38">
            <a:extLst>
              <a:ext uri="{FF2B5EF4-FFF2-40B4-BE49-F238E27FC236}">
                <a16:creationId xmlns:a16="http://schemas.microsoft.com/office/drawing/2014/main" id="{76127698-CE6F-4F0F-5345-C77F46070531}"/>
              </a:ext>
            </a:extLst>
          </p:cNvPr>
          <p:cNvSpPr/>
          <p:nvPr/>
        </p:nvSpPr>
        <p:spPr>
          <a:xfrm>
            <a:off x="389774" y="4515283"/>
            <a:ext cx="155072" cy="129408"/>
          </a:xfrm>
          <a:custGeom>
            <a:avLst/>
            <a:gdLst/>
            <a:ahLst/>
            <a:cxnLst/>
            <a:rect l="l" t="t" r="r" b="b"/>
            <a:pathLst>
              <a:path w="4846" h="4044" extrusionOk="0">
                <a:moveTo>
                  <a:pt x="3763" y="1"/>
                </a:moveTo>
                <a:cubicBezTo>
                  <a:pt x="3334" y="1"/>
                  <a:pt x="2930" y="276"/>
                  <a:pt x="2810" y="735"/>
                </a:cubicBezTo>
                <a:lnTo>
                  <a:pt x="2786" y="818"/>
                </a:lnTo>
                <a:lnTo>
                  <a:pt x="500" y="199"/>
                </a:lnTo>
                <a:cubicBezTo>
                  <a:pt x="381" y="854"/>
                  <a:pt x="214" y="1497"/>
                  <a:pt x="0" y="2104"/>
                </a:cubicBezTo>
                <a:lnTo>
                  <a:pt x="2274" y="2711"/>
                </a:lnTo>
                <a:lnTo>
                  <a:pt x="2250" y="2807"/>
                </a:lnTo>
                <a:cubicBezTo>
                  <a:pt x="2108" y="3330"/>
                  <a:pt x="2417" y="3866"/>
                  <a:pt x="2941" y="4009"/>
                </a:cubicBezTo>
                <a:cubicBezTo>
                  <a:pt x="3029" y="4033"/>
                  <a:pt x="3117" y="4044"/>
                  <a:pt x="3204" y="4044"/>
                </a:cubicBezTo>
                <a:cubicBezTo>
                  <a:pt x="3643" y="4044"/>
                  <a:pt x="4036" y="3754"/>
                  <a:pt x="4155" y="3307"/>
                </a:cubicBezTo>
                <a:lnTo>
                  <a:pt x="4703" y="1235"/>
                </a:lnTo>
                <a:cubicBezTo>
                  <a:pt x="4846" y="711"/>
                  <a:pt x="4536" y="175"/>
                  <a:pt x="4013" y="32"/>
                </a:cubicBezTo>
                <a:cubicBezTo>
                  <a:pt x="3930" y="11"/>
                  <a:pt x="3846" y="1"/>
                  <a:pt x="3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8;p38">
            <a:extLst>
              <a:ext uri="{FF2B5EF4-FFF2-40B4-BE49-F238E27FC236}">
                <a16:creationId xmlns:a16="http://schemas.microsoft.com/office/drawing/2014/main" id="{3D881A4F-D864-2160-52DB-9BFEA68C492F}"/>
              </a:ext>
            </a:extLst>
          </p:cNvPr>
          <p:cNvSpPr/>
          <p:nvPr/>
        </p:nvSpPr>
        <p:spPr>
          <a:xfrm>
            <a:off x="389390" y="4248883"/>
            <a:ext cx="155456" cy="129184"/>
          </a:xfrm>
          <a:custGeom>
            <a:avLst/>
            <a:gdLst/>
            <a:ahLst/>
            <a:cxnLst/>
            <a:rect l="l" t="t" r="r" b="b"/>
            <a:pathLst>
              <a:path w="4858" h="4037" extrusionOk="0">
                <a:moveTo>
                  <a:pt x="3217" y="0"/>
                </a:moveTo>
                <a:cubicBezTo>
                  <a:pt x="3130" y="0"/>
                  <a:pt x="3041" y="11"/>
                  <a:pt x="2953" y="35"/>
                </a:cubicBezTo>
                <a:cubicBezTo>
                  <a:pt x="2429" y="178"/>
                  <a:pt x="2120" y="714"/>
                  <a:pt x="2262" y="1237"/>
                </a:cubicBezTo>
                <a:lnTo>
                  <a:pt x="2286" y="1321"/>
                </a:lnTo>
                <a:lnTo>
                  <a:pt x="0" y="1928"/>
                </a:lnTo>
                <a:cubicBezTo>
                  <a:pt x="226" y="2547"/>
                  <a:pt x="393" y="3178"/>
                  <a:pt x="512" y="3833"/>
                </a:cubicBezTo>
                <a:lnTo>
                  <a:pt x="2798" y="3226"/>
                </a:lnTo>
                <a:lnTo>
                  <a:pt x="2822" y="3309"/>
                </a:lnTo>
                <a:cubicBezTo>
                  <a:pt x="2940" y="3762"/>
                  <a:pt x="3336" y="4036"/>
                  <a:pt x="3759" y="4036"/>
                </a:cubicBezTo>
                <a:cubicBezTo>
                  <a:pt x="3847" y="4036"/>
                  <a:pt x="3936" y="4024"/>
                  <a:pt x="4025" y="4000"/>
                </a:cubicBezTo>
                <a:cubicBezTo>
                  <a:pt x="4548" y="3869"/>
                  <a:pt x="4858" y="3321"/>
                  <a:pt x="4715" y="2797"/>
                </a:cubicBezTo>
                <a:lnTo>
                  <a:pt x="4167" y="725"/>
                </a:lnTo>
                <a:cubicBezTo>
                  <a:pt x="4048" y="288"/>
                  <a:pt x="3655" y="0"/>
                  <a:pt x="3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9;p38">
            <a:extLst>
              <a:ext uri="{FF2B5EF4-FFF2-40B4-BE49-F238E27FC236}">
                <a16:creationId xmlns:a16="http://schemas.microsoft.com/office/drawing/2014/main" id="{6422EED7-2CF4-ECEE-186B-989BE06D4AB5}"/>
              </a:ext>
            </a:extLst>
          </p:cNvPr>
          <p:cNvSpPr/>
          <p:nvPr/>
        </p:nvSpPr>
        <p:spPr>
          <a:xfrm>
            <a:off x="269742" y="4026803"/>
            <a:ext cx="157024" cy="153856"/>
          </a:xfrm>
          <a:custGeom>
            <a:avLst/>
            <a:gdLst/>
            <a:ahLst/>
            <a:cxnLst/>
            <a:rect l="l" t="t" r="r" b="b"/>
            <a:pathLst>
              <a:path w="4907" h="4808" extrusionOk="0">
                <a:moveTo>
                  <a:pt x="2309" y="1"/>
                </a:moveTo>
                <a:cubicBezTo>
                  <a:pt x="2057" y="1"/>
                  <a:pt x="1804" y="99"/>
                  <a:pt x="1608" y="296"/>
                </a:cubicBezTo>
                <a:cubicBezTo>
                  <a:pt x="1227" y="677"/>
                  <a:pt x="1227" y="1296"/>
                  <a:pt x="1608" y="1689"/>
                </a:cubicBezTo>
                <a:lnTo>
                  <a:pt x="1668" y="1748"/>
                </a:lnTo>
                <a:lnTo>
                  <a:pt x="1" y="3415"/>
                </a:lnTo>
                <a:cubicBezTo>
                  <a:pt x="501" y="3844"/>
                  <a:pt x="965" y="4308"/>
                  <a:pt x="1394" y="4808"/>
                </a:cubicBezTo>
                <a:lnTo>
                  <a:pt x="3061" y="3141"/>
                </a:lnTo>
                <a:lnTo>
                  <a:pt x="3132" y="3201"/>
                </a:lnTo>
                <a:cubicBezTo>
                  <a:pt x="3323" y="3391"/>
                  <a:pt x="3573" y="3486"/>
                  <a:pt x="3824" y="3486"/>
                </a:cubicBezTo>
                <a:cubicBezTo>
                  <a:pt x="4076" y="3486"/>
                  <a:pt x="4329" y="3391"/>
                  <a:pt x="4525" y="3201"/>
                </a:cubicBezTo>
                <a:cubicBezTo>
                  <a:pt x="4906" y="2820"/>
                  <a:pt x="4906" y="2189"/>
                  <a:pt x="4525" y="1808"/>
                </a:cubicBezTo>
                <a:lnTo>
                  <a:pt x="3001" y="296"/>
                </a:lnTo>
                <a:cubicBezTo>
                  <a:pt x="2811" y="99"/>
                  <a:pt x="2561" y="1"/>
                  <a:pt x="2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0;p38">
            <a:extLst>
              <a:ext uri="{FF2B5EF4-FFF2-40B4-BE49-F238E27FC236}">
                <a16:creationId xmlns:a16="http://schemas.microsoft.com/office/drawing/2014/main" id="{C8196139-DC6D-D8FF-B7F2-7B003073A80A}"/>
              </a:ext>
            </a:extLst>
          </p:cNvPr>
          <p:cNvSpPr/>
          <p:nvPr/>
        </p:nvSpPr>
        <p:spPr>
          <a:xfrm>
            <a:off x="68974" y="3909011"/>
            <a:ext cx="136032" cy="152032"/>
          </a:xfrm>
          <a:custGeom>
            <a:avLst/>
            <a:gdLst/>
            <a:ahLst/>
            <a:cxnLst/>
            <a:rect l="l" t="t" r="r" b="b"/>
            <a:pathLst>
              <a:path w="4251" h="4751" extrusionOk="0">
                <a:moveTo>
                  <a:pt x="1087" y="1"/>
                </a:moveTo>
                <a:cubicBezTo>
                  <a:pt x="655" y="1"/>
                  <a:pt x="262" y="289"/>
                  <a:pt x="143" y="726"/>
                </a:cubicBezTo>
                <a:cubicBezTo>
                  <a:pt x="0" y="1262"/>
                  <a:pt x="310" y="1798"/>
                  <a:pt x="834" y="1941"/>
                </a:cubicBezTo>
                <a:lnTo>
                  <a:pt x="917" y="1964"/>
                </a:lnTo>
                <a:lnTo>
                  <a:pt x="310" y="4238"/>
                </a:lnTo>
                <a:cubicBezTo>
                  <a:pt x="965" y="4358"/>
                  <a:pt x="1596" y="4536"/>
                  <a:pt x="2215" y="4750"/>
                </a:cubicBezTo>
                <a:lnTo>
                  <a:pt x="2822" y="2464"/>
                </a:lnTo>
                <a:lnTo>
                  <a:pt x="2905" y="2488"/>
                </a:lnTo>
                <a:cubicBezTo>
                  <a:pt x="2995" y="2514"/>
                  <a:pt x="3084" y="2526"/>
                  <a:pt x="3171" y="2526"/>
                </a:cubicBezTo>
                <a:cubicBezTo>
                  <a:pt x="3615" y="2526"/>
                  <a:pt x="4000" y="2216"/>
                  <a:pt x="4120" y="1798"/>
                </a:cubicBezTo>
                <a:cubicBezTo>
                  <a:pt x="4251" y="1274"/>
                  <a:pt x="3941" y="726"/>
                  <a:pt x="3417" y="595"/>
                </a:cubicBezTo>
                <a:lnTo>
                  <a:pt x="1346" y="36"/>
                </a:lnTo>
                <a:cubicBezTo>
                  <a:pt x="1259" y="12"/>
                  <a:pt x="1172" y="1"/>
                  <a:pt x="10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1;p38">
            <a:extLst>
              <a:ext uri="{FF2B5EF4-FFF2-40B4-BE49-F238E27FC236}">
                <a16:creationId xmlns:a16="http://schemas.microsoft.com/office/drawing/2014/main" id="{8AF3969A-ABBE-04E1-341C-A1DE0F544BE0}"/>
              </a:ext>
            </a:extLst>
          </p:cNvPr>
          <p:cNvSpPr/>
          <p:nvPr/>
        </p:nvSpPr>
        <p:spPr>
          <a:xfrm>
            <a:off x="-15986" y="4100627"/>
            <a:ext cx="365760" cy="691936"/>
          </a:xfrm>
          <a:custGeom>
            <a:avLst/>
            <a:gdLst/>
            <a:ahLst/>
            <a:cxnLst/>
            <a:rect l="l" t="t" r="r" b="b"/>
            <a:pathLst>
              <a:path w="11430" h="21623" extrusionOk="0">
                <a:moveTo>
                  <a:pt x="5834" y="4608"/>
                </a:moveTo>
                <a:cubicBezTo>
                  <a:pt x="6382" y="4608"/>
                  <a:pt x="6822" y="5049"/>
                  <a:pt x="6822" y="5597"/>
                </a:cubicBezTo>
                <a:cubicBezTo>
                  <a:pt x="6822" y="6144"/>
                  <a:pt x="6382" y="6585"/>
                  <a:pt x="5834" y="6585"/>
                </a:cubicBezTo>
                <a:cubicBezTo>
                  <a:pt x="5298" y="6585"/>
                  <a:pt x="4858" y="6144"/>
                  <a:pt x="4858" y="5597"/>
                </a:cubicBezTo>
                <a:cubicBezTo>
                  <a:pt x="4858" y="5049"/>
                  <a:pt x="5298" y="4608"/>
                  <a:pt x="5834" y="4608"/>
                </a:cubicBezTo>
                <a:close/>
                <a:moveTo>
                  <a:pt x="2727" y="7716"/>
                </a:moveTo>
                <a:cubicBezTo>
                  <a:pt x="3274" y="7716"/>
                  <a:pt x="3715" y="8168"/>
                  <a:pt x="3715" y="8704"/>
                </a:cubicBezTo>
                <a:cubicBezTo>
                  <a:pt x="3715" y="9252"/>
                  <a:pt x="3274" y="9692"/>
                  <a:pt x="2727" y="9692"/>
                </a:cubicBezTo>
                <a:cubicBezTo>
                  <a:pt x="2179" y="9692"/>
                  <a:pt x="1738" y="9252"/>
                  <a:pt x="1738" y="8704"/>
                </a:cubicBezTo>
                <a:cubicBezTo>
                  <a:pt x="1738" y="8168"/>
                  <a:pt x="2179" y="7716"/>
                  <a:pt x="2727" y="7716"/>
                </a:cubicBezTo>
                <a:close/>
                <a:moveTo>
                  <a:pt x="8001" y="9835"/>
                </a:moveTo>
                <a:cubicBezTo>
                  <a:pt x="8549" y="9835"/>
                  <a:pt x="8989" y="10276"/>
                  <a:pt x="8989" y="10812"/>
                </a:cubicBezTo>
                <a:cubicBezTo>
                  <a:pt x="8989" y="11359"/>
                  <a:pt x="8549" y="11800"/>
                  <a:pt x="8001" y="11800"/>
                </a:cubicBezTo>
                <a:cubicBezTo>
                  <a:pt x="7453" y="11800"/>
                  <a:pt x="7013" y="11359"/>
                  <a:pt x="7013" y="10812"/>
                </a:cubicBezTo>
                <a:cubicBezTo>
                  <a:pt x="7013" y="10276"/>
                  <a:pt x="7453" y="9835"/>
                  <a:pt x="8001" y="9835"/>
                </a:cubicBezTo>
                <a:close/>
                <a:moveTo>
                  <a:pt x="2727" y="11943"/>
                </a:moveTo>
                <a:cubicBezTo>
                  <a:pt x="3274" y="11943"/>
                  <a:pt x="3715" y="12383"/>
                  <a:pt x="3715" y="12919"/>
                </a:cubicBezTo>
                <a:cubicBezTo>
                  <a:pt x="3715" y="13467"/>
                  <a:pt x="3274" y="13907"/>
                  <a:pt x="2727" y="13907"/>
                </a:cubicBezTo>
                <a:cubicBezTo>
                  <a:pt x="2179" y="13907"/>
                  <a:pt x="1738" y="13467"/>
                  <a:pt x="1738" y="12919"/>
                </a:cubicBezTo>
                <a:cubicBezTo>
                  <a:pt x="1738" y="12383"/>
                  <a:pt x="2179" y="11943"/>
                  <a:pt x="2727" y="11943"/>
                </a:cubicBezTo>
                <a:close/>
                <a:moveTo>
                  <a:pt x="5834" y="15050"/>
                </a:moveTo>
                <a:cubicBezTo>
                  <a:pt x="6382" y="15050"/>
                  <a:pt x="6822" y="15491"/>
                  <a:pt x="6822" y="16038"/>
                </a:cubicBezTo>
                <a:cubicBezTo>
                  <a:pt x="6822" y="16574"/>
                  <a:pt x="6382" y="17015"/>
                  <a:pt x="5834" y="17015"/>
                </a:cubicBezTo>
                <a:cubicBezTo>
                  <a:pt x="5298" y="17015"/>
                  <a:pt x="4858" y="16574"/>
                  <a:pt x="4858" y="16038"/>
                </a:cubicBezTo>
                <a:cubicBezTo>
                  <a:pt x="4858" y="15491"/>
                  <a:pt x="5298" y="15050"/>
                  <a:pt x="5834" y="15050"/>
                </a:cubicBezTo>
                <a:close/>
                <a:moveTo>
                  <a:pt x="619" y="1"/>
                </a:moveTo>
                <a:cubicBezTo>
                  <a:pt x="417" y="1"/>
                  <a:pt x="202" y="13"/>
                  <a:pt x="0" y="24"/>
                </a:cubicBezTo>
                <a:lnTo>
                  <a:pt x="0" y="2668"/>
                </a:lnTo>
                <a:cubicBezTo>
                  <a:pt x="167" y="2537"/>
                  <a:pt x="381" y="2453"/>
                  <a:pt x="619" y="2453"/>
                </a:cubicBezTo>
                <a:cubicBezTo>
                  <a:pt x="1167" y="2453"/>
                  <a:pt x="1607" y="2894"/>
                  <a:pt x="1607" y="3430"/>
                </a:cubicBezTo>
                <a:cubicBezTo>
                  <a:pt x="1607" y="3977"/>
                  <a:pt x="1167" y="4418"/>
                  <a:pt x="619" y="4418"/>
                </a:cubicBezTo>
                <a:cubicBezTo>
                  <a:pt x="381" y="4418"/>
                  <a:pt x="167" y="4335"/>
                  <a:pt x="0" y="4204"/>
                </a:cubicBezTo>
                <a:lnTo>
                  <a:pt x="0" y="17431"/>
                </a:lnTo>
                <a:cubicBezTo>
                  <a:pt x="167" y="17289"/>
                  <a:pt x="381" y="17217"/>
                  <a:pt x="619" y="17217"/>
                </a:cubicBezTo>
                <a:cubicBezTo>
                  <a:pt x="1167" y="17217"/>
                  <a:pt x="1607" y="17658"/>
                  <a:pt x="1607" y="18193"/>
                </a:cubicBezTo>
                <a:cubicBezTo>
                  <a:pt x="1607" y="18741"/>
                  <a:pt x="1167" y="19182"/>
                  <a:pt x="619" y="19182"/>
                </a:cubicBezTo>
                <a:cubicBezTo>
                  <a:pt x="381" y="19182"/>
                  <a:pt x="167" y="19098"/>
                  <a:pt x="0" y="18955"/>
                </a:cubicBezTo>
                <a:lnTo>
                  <a:pt x="0" y="21610"/>
                </a:lnTo>
                <a:cubicBezTo>
                  <a:pt x="202" y="21622"/>
                  <a:pt x="417" y="21622"/>
                  <a:pt x="619" y="21622"/>
                </a:cubicBezTo>
                <a:cubicBezTo>
                  <a:pt x="6584" y="21622"/>
                  <a:pt x="11430" y="16777"/>
                  <a:pt x="11430" y="10812"/>
                </a:cubicBezTo>
                <a:cubicBezTo>
                  <a:pt x="11430" y="4858"/>
                  <a:pt x="6584"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Text Placeholder 2">
            <a:extLst>
              <a:ext uri="{FF2B5EF4-FFF2-40B4-BE49-F238E27FC236}">
                <a16:creationId xmlns:a16="http://schemas.microsoft.com/office/drawing/2014/main" id="{A2E2AFD0-C503-9C36-BC9B-57F3D5925E75}"/>
              </a:ext>
            </a:extLst>
          </p:cNvPr>
          <p:cNvSpPr txBox="1">
            <a:spLocks/>
          </p:cNvSpPr>
          <p:nvPr/>
        </p:nvSpPr>
        <p:spPr>
          <a:xfrm>
            <a:off x="769830" y="3550372"/>
            <a:ext cx="3596664" cy="10264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Signika"/>
              <a:buChar char="●"/>
              <a:defRPr sz="1800" b="0" i="0" u="none" strike="noStrike" cap="none">
                <a:solidFill>
                  <a:schemeClr val="dk1"/>
                </a:solidFill>
                <a:latin typeface="Signika"/>
                <a:ea typeface="Signika"/>
                <a:cs typeface="Signika"/>
                <a:sym typeface="Signika"/>
              </a:defRPr>
            </a:lvl1pPr>
            <a:lvl2pPr marL="914400" marR="0" lvl="1"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2pPr>
            <a:lvl3pPr marL="1371600" marR="0" lvl="2"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3pPr>
            <a:lvl4pPr marL="1828800" marR="0" lvl="3"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4pPr>
            <a:lvl5pPr marL="2286000" marR="0" lvl="4"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5pPr>
            <a:lvl6pPr marL="2743200" marR="0" lvl="5"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6pPr>
            <a:lvl7pPr marL="3200400" marR="0" lvl="6"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7pPr>
            <a:lvl8pPr marL="3657600" marR="0" lvl="7"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8pPr>
            <a:lvl9pPr marL="4114800" marR="0" lvl="8" indent="-317500" algn="l" rtl="0">
              <a:lnSpc>
                <a:spcPct val="115000"/>
              </a:lnSpc>
              <a:spcBef>
                <a:spcPts val="1600"/>
              </a:spcBef>
              <a:spcAft>
                <a:spcPts val="160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9pPr>
          </a:lstStyle>
          <a:p>
            <a:pPr marL="114300" indent="0">
              <a:buNone/>
            </a:pPr>
            <a:r>
              <a:rPr lang="en-US" sz="1100">
                <a:solidFill>
                  <a:schemeClr val="bg2"/>
                </a:solidFill>
              </a:rPr>
              <a:t>Normalization note:</a:t>
            </a:r>
          </a:p>
          <a:p>
            <a:pPr marL="114300" indent="0">
              <a:lnSpc>
                <a:spcPct val="114999"/>
              </a:lnSpc>
              <a:buNone/>
            </a:pPr>
            <a:r>
              <a:rPr lang="en-US" sz="1100">
                <a:solidFill>
                  <a:schemeClr val="bg2"/>
                </a:solidFill>
              </a:rPr>
              <a:t>✓ INF: cells contain single value</a:t>
            </a:r>
          </a:p>
          <a:p>
            <a:pPr marL="114300" indent="0">
              <a:lnSpc>
                <a:spcPct val="114999"/>
              </a:lnSpc>
              <a:buNone/>
            </a:pPr>
            <a:r>
              <a:rPr lang="en-US" sz="1100">
                <a:solidFill>
                  <a:schemeClr val="bg2"/>
                </a:solidFill>
              </a:rPr>
              <a:t>✓</a:t>
            </a:r>
            <a:r>
              <a:rPr lang="en-US" sz="1100"/>
              <a:t> </a:t>
            </a:r>
            <a:r>
              <a:rPr lang="en-US" sz="1100">
                <a:solidFill>
                  <a:schemeClr val="bg2"/>
                </a:solidFill>
              </a:rPr>
              <a:t>2NF: single-attribute primary key </a:t>
            </a:r>
            <a:endParaRPr lang="en-US">
              <a:solidFill>
                <a:schemeClr val="bg2"/>
              </a:solidFill>
            </a:endParaRPr>
          </a:p>
          <a:p>
            <a:pPr marL="114300" indent="0">
              <a:lnSpc>
                <a:spcPct val="114999"/>
              </a:lnSpc>
              <a:buNone/>
            </a:pPr>
            <a:r>
              <a:rPr lang="en-US" sz="1100">
                <a:solidFill>
                  <a:schemeClr val="bg2"/>
                </a:solidFill>
              </a:rPr>
              <a:t>✓</a:t>
            </a:r>
            <a:r>
              <a:rPr lang="en-US" sz="1100">
                <a:solidFill>
                  <a:srgbClr val="383455"/>
                </a:solidFill>
              </a:rPr>
              <a:t> </a:t>
            </a:r>
            <a:r>
              <a:rPr lang="en-US" sz="1100">
                <a:solidFill>
                  <a:schemeClr val="bg2"/>
                </a:solidFill>
              </a:rPr>
              <a:t>3NF: no transitive dependency</a:t>
            </a:r>
            <a:endParaRPr lang="en-US">
              <a:solidFill>
                <a:schemeClr val="bg2"/>
              </a:solidFill>
            </a:endParaRPr>
          </a:p>
          <a:p>
            <a:pPr>
              <a:lnSpc>
                <a:spcPct val="114999"/>
              </a:lnSpc>
              <a:buFont typeface="Wingdings"/>
              <a:buChar char="ü"/>
            </a:pPr>
            <a:endParaRPr lang="en-US" sz="1100">
              <a:solidFill>
                <a:schemeClr val="bg2"/>
              </a:solidFill>
            </a:endParaRPr>
          </a:p>
          <a:p>
            <a:pPr>
              <a:lnSpc>
                <a:spcPct val="114999"/>
              </a:lnSpc>
              <a:buFont typeface="Wingdings"/>
              <a:buChar char="ü"/>
            </a:pPr>
            <a:endParaRPr lang="en-US" sz="1100">
              <a:solidFill>
                <a:schemeClr val="bg2"/>
              </a:solidFill>
            </a:endParaRPr>
          </a:p>
          <a:p>
            <a:pPr marL="114300" indent="0">
              <a:lnSpc>
                <a:spcPct val="114999"/>
              </a:lnSpc>
              <a:buNone/>
            </a:pPr>
            <a:endParaRPr lang="en-US" sz="1100">
              <a:solidFill>
                <a:schemeClr val="bg2"/>
              </a:solidFill>
            </a:endParaRPr>
          </a:p>
        </p:txBody>
      </p:sp>
    </p:spTree>
    <p:extLst>
      <p:ext uri="{BB962C8B-B14F-4D97-AF65-F5344CB8AC3E}">
        <p14:creationId xmlns:p14="http://schemas.microsoft.com/office/powerpoint/2010/main" val="2015406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AF785-C4A9-F1A3-9E53-0B54E54BDBB5}"/>
              </a:ext>
            </a:extLst>
          </p:cNvPr>
          <p:cNvSpPr>
            <a:spLocks noGrp="1"/>
          </p:cNvSpPr>
          <p:nvPr>
            <p:ph type="title"/>
          </p:nvPr>
        </p:nvSpPr>
        <p:spPr/>
        <p:txBody>
          <a:bodyPr/>
          <a:lstStyle/>
          <a:p>
            <a:r>
              <a:rPr lang="en-US"/>
              <a:t>Table </a:t>
            </a:r>
            <a:r>
              <a:rPr lang="en-US" b="0" err="1"/>
              <a:t>CasesByProvince</a:t>
            </a:r>
            <a:r>
              <a:rPr lang="en-US" b="0"/>
              <a:t> </a:t>
            </a:r>
            <a:endParaRPr lang="en-US"/>
          </a:p>
        </p:txBody>
      </p:sp>
      <p:sp>
        <p:nvSpPr>
          <p:cNvPr id="3" name="Text Placeholder 2">
            <a:extLst>
              <a:ext uri="{FF2B5EF4-FFF2-40B4-BE49-F238E27FC236}">
                <a16:creationId xmlns:a16="http://schemas.microsoft.com/office/drawing/2014/main" id="{51C2A141-DF87-D2CB-A147-13864B05ED4B}"/>
              </a:ext>
            </a:extLst>
          </p:cNvPr>
          <p:cNvSpPr>
            <a:spLocks noGrp="1"/>
          </p:cNvSpPr>
          <p:nvPr>
            <p:ph type="body" idx="1"/>
          </p:nvPr>
        </p:nvSpPr>
        <p:spPr>
          <a:xfrm>
            <a:off x="733600" y="1211025"/>
            <a:ext cx="3690748" cy="2130900"/>
          </a:xfrm>
        </p:spPr>
        <p:txBody>
          <a:bodyPr/>
          <a:lstStyle/>
          <a:p>
            <a:pPr marL="127000" indent="0">
              <a:buNone/>
            </a:pPr>
            <a:r>
              <a:rPr lang="en-US" sz="1400" b="1"/>
              <a:t>This Table Contains:</a:t>
            </a:r>
            <a:endParaRPr lang="en-US" sz="1400"/>
          </a:p>
          <a:p>
            <a:r>
              <a:rPr lang="en-US" sz="1400"/>
              <a:t>Information about COVID-19 case numbers and ICU for the whole province </a:t>
            </a:r>
            <a:endParaRPr lang="en-US"/>
          </a:p>
          <a:p>
            <a:pPr marL="127000" indent="0">
              <a:buNone/>
            </a:pPr>
            <a:endParaRPr lang="en-US" sz="1400"/>
          </a:p>
          <a:p>
            <a:pPr marL="127000" indent="0">
              <a:buNone/>
            </a:pPr>
            <a:r>
              <a:rPr lang="en-US" sz="1400" b="1"/>
              <a:t>Primary Key:</a:t>
            </a:r>
            <a:r>
              <a:rPr lang="en-US" sz="1400"/>
              <a:t> </a:t>
            </a:r>
            <a:endParaRPr lang="en-US"/>
          </a:p>
          <a:p>
            <a:r>
              <a:rPr lang="en-US" sz="1400"/>
              <a:t>Province Code (from Province) </a:t>
            </a:r>
            <a:endParaRPr lang="en-US"/>
          </a:p>
          <a:p>
            <a:r>
              <a:rPr lang="en-US" sz="1400"/>
              <a:t>Reported Date</a:t>
            </a:r>
            <a:endParaRPr lang="en-US"/>
          </a:p>
        </p:txBody>
      </p:sp>
      <p:pic>
        <p:nvPicPr>
          <p:cNvPr id="4" name="Picture 4" descr="Table&#10;&#10;Description automatically generated">
            <a:extLst>
              <a:ext uri="{FF2B5EF4-FFF2-40B4-BE49-F238E27FC236}">
                <a16:creationId xmlns:a16="http://schemas.microsoft.com/office/drawing/2014/main" id="{B9E66CB4-E3CE-6372-678E-0ECCCB74B51F}"/>
              </a:ext>
            </a:extLst>
          </p:cNvPr>
          <p:cNvPicPr>
            <a:picLocks noChangeAspect="1"/>
          </p:cNvPicPr>
          <p:nvPr/>
        </p:nvPicPr>
        <p:blipFill>
          <a:blip r:embed="rId2"/>
          <a:stretch>
            <a:fillRect/>
          </a:stretch>
        </p:blipFill>
        <p:spPr>
          <a:xfrm>
            <a:off x="4431819" y="1160322"/>
            <a:ext cx="4298524" cy="1931330"/>
          </a:xfrm>
          <a:prstGeom prst="rect">
            <a:avLst/>
          </a:prstGeom>
        </p:spPr>
      </p:pic>
      <p:pic>
        <p:nvPicPr>
          <p:cNvPr id="5" name="Picture 5" descr="Table&#10;&#10;Description automatically generated">
            <a:extLst>
              <a:ext uri="{FF2B5EF4-FFF2-40B4-BE49-F238E27FC236}">
                <a16:creationId xmlns:a16="http://schemas.microsoft.com/office/drawing/2014/main" id="{99170259-6CC1-CADA-CA98-A14A789EB9D4}"/>
              </a:ext>
            </a:extLst>
          </p:cNvPr>
          <p:cNvPicPr>
            <a:picLocks noChangeAspect="1"/>
          </p:cNvPicPr>
          <p:nvPr/>
        </p:nvPicPr>
        <p:blipFill>
          <a:blip r:embed="rId3"/>
          <a:stretch>
            <a:fillRect/>
          </a:stretch>
        </p:blipFill>
        <p:spPr>
          <a:xfrm>
            <a:off x="3419445" y="3302163"/>
            <a:ext cx="5553895" cy="762281"/>
          </a:xfrm>
          <a:prstGeom prst="rect">
            <a:avLst/>
          </a:prstGeom>
        </p:spPr>
      </p:pic>
      <p:sp>
        <p:nvSpPr>
          <p:cNvPr id="7" name="Text Placeholder 2">
            <a:extLst>
              <a:ext uri="{FF2B5EF4-FFF2-40B4-BE49-F238E27FC236}">
                <a16:creationId xmlns:a16="http://schemas.microsoft.com/office/drawing/2014/main" id="{3ED05FAD-E236-6B1B-7EA4-C8B727D403BA}"/>
              </a:ext>
            </a:extLst>
          </p:cNvPr>
          <p:cNvSpPr txBox="1">
            <a:spLocks/>
          </p:cNvSpPr>
          <p:nvPr/>
        </p:nvSpPr>
        <p:spPr>
          <a:xfrm>
            <a:off x="769830" y="3717233"/>
            <a:ext cx="3596664" cy="10264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Signika"/>
              <a:buChar char="●"/>
              <a:defRPr sz="1800" b="0" i="0" u="none" strike="noStrike" cap="none">
                <a:solidFill>
                  <a:schemeClr val="dk1"/>
                </a:solidFill>
                <a:latin typeface="Signika"/>
                <a:ea typeface="Signika"/>
                <a:cs typeface="Signika"/>
                <a:sym typeface="Signika"/>
              </a:defRPr>
            </a:lvl1pPr>
            <a:lvl2pPr marL="914400" marR="0" lvl="1"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2pPr>
            <a:lvl3pPr marL="1371600" marR="0" lvl="2"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3pPr>
            <a:lvl4pPr marL="1828800" marR="0" lvl="3"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4pPr>
            <a:lvl5pPr marL="2286000" marR="0" lvl="4"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5pPr>
            <a:lvl6pPr marL="2743200" marR="0" lvl="5"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6pPr>
            <a:lvl7pPr marL="3200400" marR="0" lvl="6"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7pPr>
            <a:lvl8pPr marL="3657600" marR="0" lvl="7" indent="-317500" algn="l" rtl="0">
              <a:lnSpc>
                <a:spcPct val="115000"/>
              </a:lnSpc>
              <a:spcBef>
                <a:spcPts val="1600"/>
              </a:spcBef>
              <a:spcAft>
                <a:spcPts val="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8pPr>
            <a:lvl9pPr marL="4114800" marR="0" lvl="8" indent="-317500" algn="l" rtl="0">
              <a:lnSpc>
                <a:spcPct val="115000"/>
              </a:lnSpc>
              <a:spcBef>
                <a:spcPts val="1600"/>
              </a:spcBef>
              <a:spcAft>
                <a:spcPts val="1600"/>
              </a:spcAft>
              <a:buClr>
                <a:schemeClr val="dk1"/>
              </a:buClr>
              <a:buSzPts val="1400"/>
              <a:buFont typeface="Signika"/>
              <a:buChar char="■"/>
              <a:defRPr sz="1400" b="0" i="0" u="none" strike="noStrike" cap="none">
                <a:solidFill>
                  <a:schemeClr val="dk1"/>
                </a:solidFill>
                <a:latin typeface="Signika"/>
                <a:ea typeface="Signika"/>
                <a:cs typeface="Signika"/>
                <a:sym typeface="Signika"/>
              </a:defRPr>
            </a:lvl9pPr>
          </a:lstStyle>
          <a:p>
            <a:pPr marL="114300" indent="0">
              <a:buNone/>
            </a:pPr>
            <a:r>
              <a:rPr lang="en-US" sz="1100">
                <a:solidFill>
                  <a:schemeClr val="bg2"/>
                </a:solidFill>
              </a:rPr>
              <a:t>Normalization note:</a:t>
            </a:r>
          </a:p>
          <a:p>
            <a:pPr marL="114300" indent="0">
              <a:lnSpc>
                <a:spcPct val="114999"/>
              </a:lnSpc>
              <a:buNone/>
            </a:pPr>
            <a:r>
              <a:rPr lang="en-US" sz="1100">
                <a:solidFill>
                  <a:schemeClr val="bg2"/>
                </a:solidFill>
              </a:rPr>
              <a:t>✓ INF: cells contain single value</a:t>
            </a:r>
          </a:p>
          <a:p>
            <a:pPr marL="114300" indent="0">
              <a:lnSpc>
                <a:spcPct val="114999"/>
              </a:lnSpc>
              <a:buNone/>
            </a:pPr>
            <a:r>
              <a:rPr lang="en-US" sz="1100">
                <a:solidFill>
                  <a:schemeClr val="bg2"/>
                </a:solidFill>
              </a:rPr>
              <a:t>✓</a:t>
            </a:r>
            <a:r>
              <a:rPr lang="en-US" sz="1100"/>
              <a:t> </a:t>
            </a:r>
            <a:r>
              <a:rPr lang="en-US" sz="1100">
                <a:solidFill>
                  <a:schemeClr val="bg2"/>
                </a:solidFill>
              </a:rPr>
              <a:t>2NF: non-key attributes have no partial dependency</a:t>
            </a:r>
            <a:endParaRPr lang="en-US">
              <a:solidFill>
                <a:schemeClr val="bg2"/>
              </a:solidFill>
            </a:endParaRPr>
          </a:p>
          <a:p>
            <a:pPr marL="114300" indent="0">
              <a:lnSpc>
                <a:spcPct val="114999"/>
              </a:lnSpc>
              <a:buNone/>
            </a:pPr>
            <a:r>
              <a:rPr lang="en-US" sz="1100">
                <a:solidFill>
                  <a:schemeClr val="bg2"/>
                </a:solidFill>
              </a:rPr>
              <a:t>✓</a:t>
            </a:r>
            <a:r>
              <a:rPr lang="en-US" sz="1100">
                <a:solidFill>
                  <a:srgbClr val="383455"/>
                </a:solidFill>
              </a:rPr>
              <a:t> </a:t>
            </a:r>
            <a:r>
              <a:rPr lang="en-US" sz="1100">
                <a:solidFill>
                  <a:schemeClr val="bg2"/>
                </a:solidFill>
              </a:rPr>
              <a:t>3NF: no transitive dependency</a:t>
            </a:r>
            <a:endParaRPr lang="en-US">
              <a:solidFill>
                <a:schemeClr val="bg2"/>
              </a:solidFill>
            </a:endParaRPr>
          </a:p>
          <a:p>
            <a:pPr>
              <a:lnSpc>
                <a:spcPct val="114999"/>
              </a:lnSpc>
              <a:buFont typeface="Wingdings"/>
              <a:buChar char="ü"/>
            </a:pPr>
            <a:endParaRPr lang="en-US" sz="1100">
              <a:solidFill>
                <a:schemeClr val="bg2"/>
              </a:solidFill>
            </a:endParaRPr>
          </a:p>
          <a:p>
            <a:pPr marL="114300" indent="0">
              <a:lnSpc>
                <a:spcPct val="114999"/>
              </a:lnSpc>
              <a:buNone/>
            </a:pPr>
            <a:endParaRPr lang="en-US" sz="1100">
              <a:solidFill>
                <a:schemeClr val="bg2"/>
              </a:solidFill>
            </a:endParaRPr>
          </a:p>
        </p:txBody>
      </p:sp>
    </p:spTree>
    <p:extLst>
      <p:ext uri="{BB962C8B-B14F-4D97-AF65-F5344CB8AC3E}">
        <p14:creationId xmlns:p14="http://schemas.microsoft.com/office/powerpoint/2010/main" val="1990900477"/>
      </p:ext>
    </p:extLst>
  </p:cSld>
  <p:clrMapOvr>
    <a:masterClrMapping/>
  </p:clrMapOvr>
</p:sld>
</file>

<file path=ppt/theme/theme1.xml><?xml version="1.0" encoding="utf-8"?>
<a:theme xmlns:a="http://schemas.openxmlformats.org/drawingml/2006/main" name="COVID-19 and Public Transport By Slidesgo">
  <a:themeElements>
    <a:clrScheme name="Simple Light">
      <a:dk1>
        <a:srgbClr val="383455"/>
      </a:dk1>
      <a:lt1>
        <a:srgbClr val="FFFFFF"/>
      </a:lt1>
      <a:dk2>
        <a:srgbClr val="F76F70"/>
      </a:dk2>
      <a:lt2>
        <a:srgbClr val="A2DAD3"/>
      </a:lt2>
      <a:accent1>
        <a:srgbClr val="383455"/>
      </a:accent1>
      <a:accent2>
        <a:srgbClr val="FFFFFF"/>
      </a:accent2>
      <a:accent3>
        <a:srgbClr val="F76F70"/>
      </a:accent3>
      <a:accent4>
        <a:srgbClr val="A2DAD3"/>
      </a:accent4>
      <a:accent5>
        <a:srgbClr val="FFFFFF"/>
      </a:accent5>
      <a:accent6>
        <a:srgbClr val="F76F70"/>
      </a:accent6>
      <a:hlink>
        <a:srgbClr val="3834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28</Slides>
  <Notes>8</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COVID-19 and Public Transport By Slidesgo</vt:lpstr>
      <vt:lpstr>COMP-3150 COVID-19 Database Project</vt:lpstr>
      <vt:lpstr>Overview</vt:lpstr>
      <vt:lpstr>Overview</vt:lpstr>
      <vt:lpstr>Database Goals</vt:lpstr>
      <vt:lpstr>ER Diagram </vt:lpstr>
      <vt:lpstr>ER Diagram</vt:lpstr>
      <vt:lpstr>Relational Schema</vt:lpstr>
      <vt:lpstr>Table Province</vt:lpstr>
      <vt:lpstr>Table CasesByProvince </vt:lpstr>
      <vt:lpstr>Table IcuByHealthRegion </vt:lpstr>
      <vt:lpstr>Table IDHealthUnitByRegion </vt:lpstr>
      <vt:lpstr>Table VaccinationByUnitAndAge </vt:lpstr>
      <vt:lpstr>Table CasesByAge </vt:lpstr>
      <vt:lpstr>Database Design</vt:lpstr>
      <vt:lpstr>Excel to SQL Queries (ExcelToSQL.py)</vt:lpstr>
      <vt:lpstr>Plotting Script (plot.sh)</vt:lpstr>
      <vt:lpstr>Limitations</vt:lpstr>
      <vt:lpstr>Queries</vt:lpstr>
      <vt:lpstr>Scenarios </vt:lpstr>
      <vt:lpstr>Live Demo...</vt:lpstr>
      <vt:lpstr>Scenarios </vt:lpstr>
      <vt:lpstr>Scenarios </vt:lpstr>
      <vt:lpstr>Scenarios </vt:lpstr>
      <vt:lpstr>Scenarios </vt:lpstr>
      <vt:lpstr>Scenarios </vt:lpstr>
      <vt:lpstr>Scenarios </vt:lpstr>
      <vt:lpstr>Scenarios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Database Projec</dc:title>
  <cp:revision>31</cp:revision>
  <dcterms:modified xsi:type="dcterms:W3CDTF">2022-04-11T19:05:49Z</dcterms:modified>
</cp:coreProperties>
</file>